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5" r:id="rId3"/>
    <p:sldId id="281" r:id="rId4"/>
    <p:sldId id="282" r:id="rId5"/>
    <p:sldId id="283" r:id="rId6"/>
    <p:sldId id="284" r:id="rId7"/>
    <p:sldId id="285" r:id="rId8"/>
    <p:sldId id="287" r:id="rId9"/>
    <p:sldId id="286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E53"/>
    <a:srgbClr val="058D7D"/>
    <a:srgbClr val="3AF8E1"/>
    <a:srgbClr val="06AA96"/>
    <a:srgbClr val="70AD47"/>
    <a:srgbClr val="B48C00"/>
    <a:srgbClr val="003E1B"/>
    <a:srgbClr val="00995C"/>
    <a:srgbClr val="008C50"/>
    <a:srgbClr val="6565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20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i Helen Santos Chaves" userId="c37e528f-ae5c-4b8e-bc5a-9c17c0b34080" providerId="ADAL" clId="{3C61BA2F-8BED-4840-B8C6-2718ACFD07AE}"/>
    <pc:docChg chg="undo custSel addSld delSld modSld">
      <pc:chgData name="Meri Helen Santos Chaves" userId="c37e528f-ae5c-4b8e-bc5a-9c17c0b34080" providerId="ADAL" clId="{3C61BA2F-8BED-4840-B8C6-2718ACFD07AE}" dt="2022-09-13T17:44:36.726" v="204" actId="1076"/>
      <pc:docMkLst>
        <pc:docMk/>
      </pc:docMkLst>
      <pc:sldChg chg="del">
        <pc:chgData name="Meri Helen Santos Chaves" userId="c37e528f-ae5c-4b8e-bc5a-9c17c0b34080" providerId="ADAL" clId="{3C61BA2F-8BED-4840-B8C6-2718ACFD07AE}" dt="2022-09-13T17:19:10.038" v="2" actId="47"/>
        <pc:sldMkLst>
          <pc:docMk/>
          <pc:sldMk cId="177633777" sldId="271"/>
        </pc:sldMkLst>
      </pc:sldChg>
      <pc:sldChg chg="modSp mod">
        <pc:chgData name="Meri Helen Santos Chaves" userId="c37e528f-ae5c-4b8e-bc5a-9c17c0b34080" providerId="ADAL" clId="{3C61BA2F-8BED-4840-B8C6-2718ACFD07AE}" dt="2022-09-13T17:20:51.393" v="19" actId="1037"/>
        <pc:sldMkLst>
          <pc:docMk/>
          <pc:sldMk cId="3889758450" sldId="281"/>
        </pc:sldMkLst>
        <pc:spChg chg="mod">
          <ac:chgData name="Meri Helen Santos Chaves" userId="c37e528f-ae5c-4b8e-bc5a-9c17c0b34080" providerId="ADAL" clId="{3C61BA2F-8BED-4840-B8C6-2718ACFD07AE}" dt="2022-09-13T17:20:30.563" v="11" actId="403"/>
          <ac:spMkLst>
            <pc:docMk/>
            <pc:sldMk cId="3889758450" sldId="281"/>
            <ac:spMk id="15" creationId="{2AE419D1-9569-4613-B30E-F0280766FF42}"/>
          </ac:spMkLst>
        </pc:spChg>
        <pc:spChg chg="mod">
          <ac:chgData name="Meri Helen Santos Chaves" userId="c37e528f-ae5c-4b8e-bc5a-9c17c0b34080" providerId="ADAL" clId="{3C61BA2F-8BED-4840-B8C6-2718ACFD07AE}" dt="2022-09-13T17:20:44.312" v="14" actId="14100"/>
          <ac:spMkLst>
            <pc:docMk/>
            <pc:sldMk cId="3889758450" sldId="281"/>
            <ac:spMk id="17" creationId="{EB89F418-CC55-4370-800A-32B2E8D59186}"/>
          </ac:spMkLst>
        </pc:spChg>
        <pc:spChg chg="mod">
          <ac:chgData name="Meri Helen Santos Chaves" userId="c37e528f-ae5c-4b8e-bc5a-9c17c0b34080" providerId="ADAL" clId="{3C61BA2F-8BED-4840-B8C6-2718ACFD07AE}" dt="2022-09-13T17:20:05.660" v="5" actId="403"/>
          <ac:spMkLst>
            <pc:docMk/>
            <pc:sldMk cId="3889758450" sldId="281"/>
            <ac:spMk id="20" creationId="{401966BD-0D27-4F4C-AD14-7E156BA9F561}"/>
          </ac:spMkLst>
        </pc:spChg>
        <pc:spChg chg="mod">
          <ac:chgData name="Meri Helen Santos Chaves" userId="c37e528f-ae5c-4b8e-bc5a-9c17c0b34080" providerId="ADAL" clId="{3C61BA2F-8BED-4840-B8C6-2718ACFD07AE}" dt="2022-09-13T17:20:19.765" v="9" actId="14100"/>
          <ac:spMkLst>
            <pc:docMk/>
            <pc:sldMk cId="3889758450" sldId="281"/>
            <ac:spMk id="21" creationId="{0447C6EB-C8B6-4450-A8F1-67157805835E}"/>
          </ac:spMkLst>
        </pc:spChg>
        <pc:cxnChg chg="mod">
          <ac:chgData name="Meri Helen Santos Chaves" userId="c37e528f-ae5c-4b8e-bc5a-9c17c0b34080" providerId="ADAL" clId="{3C61BA2F-8BED-4840-B8C6-2718ACFD07AE}" dt="2022-09-13T17:20:51.393" v="19" actId="1037"/>
          <ac:cxnSpMkLst>
            <pc:docMk/>
            <pc:sldMk cId="3889758450" sldId="281"/>
            <ac:cxnSpMk id="27" creationId="{4EED0C82-447E-4CE3-962D-796002CBC43B}"/>
          </ac:cxnSpMkLst>
        </pc:cxnChg>
      </pc:sldChg>
      <pc:sldChg chg="modSp mod">
        <pc:chgData name="Meri Helen Santos Chaves" userId="c37e528f-ae5c-4b8e-bc5a-9c17c0b34080" providerId="ADAL" clId="{3C61BA2F-8BED-4840-B8C6-2718ACFD07AE}" dt="2022-09-13T17:31:37.671" v="75" actId="6549"/>
        <pc:sldMkLst>
          <pc:docMk/>
          <pc:sldMk cId="1157209527" sldId="285"/>
        </pc:sldMkLst>
        <pc:spChg chg="mod">
          <ac:chgData name="Meri Helen Santos Chaves" userId="c37e528f-ae5c-4b8e-bc5a-9c17c0b34080" providerId="ADAL" clId="{3C61BA2F-8BED-4840-B8C6-2718ACFD07AE}" dt="2022-09-13T17:31:37.671" v="75" actId="6549"/>
          <ac:spMkLst>
            <pc:docMk/>
            <pc:sldMk cId="1157209527" sldId="285"/>
            <ac:spMk id="13" creationId="{99B25817-9A0B-4742-B5F6-E3A3CBE3E754}"/>
          </ac:spMkLst>
        </pc:spChg>
      </pc:sldChg>
      <pc:sldChg chg="del">
        <pc:chgData name="Meri Helen Santos Chaves" userId="c37e528f-ae5c-4b8e-bc5a-9c17c0b34080" providerId="ADAL" clId="{3C61BA2F-8BED-4840-B8C6-2718ACFD07AE}" dt="2022-09-13T17:18:44.014" v="0" actId="47"/>
        <pc:sldMkLst>
          <pc:docMk/>
          <pc:sldMk cId="291532675" sldId="286"/>
        </pc:sldMkLst>
      </pc:sldChg>
      <pc:sldChg chg="add">
        <pc:chgData name="Meri Helen Santos Chaves" userId="c37e528f-ae5c-4b8e-bc5a-9c17c0b34080" providerId="ADAL" clId="{3C61BA2F-8BED-4840-B8C6-2718ACFD07AE}" dt="2022-09-13T17:19:07.611" v="1"/>
        <pc:sldMkLst>
          <pc:docMk/>
          <pc:sldMk cId="1228159852" sldId="286"/>
        </pc:sldMkLst>
      </pc:sldChg>
      <pc:sldChg chg="addSp delSp modSp new mod">
        <pc:chgData name="Meri Helen Santos Chaves" userId="c37e528f-ae5c-4b8e-bc5a-9c17c0b34080" providerId="ADAL" clId="{3C61BA2F-8BED-4840-B8C6-2718ACFD07AE}" dt="2022-09-13T17:44:36.726" v="204" actId="1076"/>
        <pc:sldMkLst>
          <pc:docMk/>
          <pc:sldMk cId="626019914" sldId="287"/>
        </pc:sldMkLst>
        <pc:spChg chg="add del mod">
          <ac:chgData name="Meri Helen Santos Chaves" userId="c37e528f-ae5c-4b8e-bc5a-9c17c0b34080" providerId="ADAL" clId="{3C61BA2F-8BED-4840-B8C6-2718ACFD07AE}" dt="2022-09-13T17:44:30.195" v="203" actId="14100"/>
          <ac:spMkLst>
            <pc:docMk/>
            <pc:sldMk cId="626019914" sldId="287"/>
            <ac:spMk id="2" creationId="{9ED83888-E74A-4A4E-A2B0-DF84F7CF4044}"/>
          </ac:spMkLst>
        </pc:spChg>
        <pc:spChg chg="del">
          <ac:chgData name="Meri Helen Santos Chaves" userId="c37e528f-ae5c-4b8e-bc5a-9c17c0b34080" providerId="ADAL" clId="{3C61BA2F-8BED-4840-B8C6-2718ACFD07AE}" dt="2022-09-13T17:35:59.566" v="89" actId="478"/>
          <ac:spMkLst>
            <pc:docMk/>
            <pc:sldMk cId="626019914" sldId="287"/>
            <ac:spMk id="3" creationId="{74222856-FF20-43B9-8091-6DBA3A2915F7}"/>
          </ac:spMkLst>
        </pc:spChg>
        <pc:spChg chg="add del mod">
          <ac:chgData name="Meri Helen Santos Chaves" userId="c37e528f-ae5c-4b8e-bc5a-9c17c0b34080" providerId="ADAL" clId="{3C61BA2F-8BED-4840-B8C6-2718ACFD07AE}" dt="2022-09-13T17:37:12.291" v="123" actId="478"/>
          <ac:spMkLst>
            <pc:docMk/>
            <pc:sldMk cId="626019914" sldId="287"/>
            <ac:spMk id="5" creationId="{A08EA24A-35E9-40B3-84A8-C5DCDA13F470}"/>
          </ac:spMkLst>
        </pc:spChg>
        <pc:spChg chg="add mod">
          <ac:chgData name="Meri Helen Santos Chaves" userId="c37e528f-ae5c-4b8e-bc5a-9c17c0b34080" providerId="ADAL" clId="{3C61BA2F-8BED-4840-B8C6-2718ACFD07AE}" dt="2022-09-13T17:44:36.726" v="204" actId="1076"/>
          <ac:spMkLst>
            <pc:docMk/>
            <pc:sldMk cId="626019914" sldId="287"/>
            <ac:spMk id="6" creationId="{F7171F0B-AA8C-47DB-916B-99D33354834B}"/>
          </ac:spMkLst>
        </pc:spChg>
        <pc:spChg chg="add mod">
          <ac:chgData name="Meri Helen Santos Chaves" userId="c37e528f-ae5c-4b8e-bc5a-9c17c0b34080" providerId="ADAL" clId="{3C61BA2F-8BED-4840-B8C6-2718ACFD07AE}" dt="2022-09-13T17:43:24.556" v="192" actId="1076"/>
          <ac:spMkLst>
            <pc:docMk/>
            <pc:sldMk cId="626019914" sldId="287"/>
            <ac:spMk id="7" creationId="{C8E95445-D7C4-4C10-94C7-4A488C968F8E}"/>
          </ac:spMkLst>
        </pc:spChg>
      </pc:sldChg>
      <pc:sldChg chg="new del">
        <pc:chgData name="Meri Helen Santos Chaves" userId="c37e528f-ae5c-4b8e-bc5a-9c17c0b34080" providerId="ADAL" clId="{3C61BA2F-8BED-4840-B8C6-2718ACFD07AE}" dt="2022-09-13T17:35:18.308" v="77" actId="47"/>
        <pc:sldMkLst>
          <pc:docMk/>
          <pc:sldMk cId="4075753809" sldId="287"/>
        </pc:sldMkLst>
      </pc:sldChg>
    </pc:docChg>
  </pc:docChgLst>
  <pc:docChgLst>
    <pc:chgData name="Ana Paula Polli Manaya Teixeira" userId="a9322d35-65a6-4ed5-88c9-96272404285b" providerId="ADAL" clId="{792453D9-CE9D-4D8D-A68D-838BA506289E}"/>
    <pc:docChg chg="modSld">
      <pc:chgData name="Ana Paula Polli Manaya Teixeira" userId="a9322d35-65a6-4ed5-88c9-96272404285b" providerId="ADAL" clId="{792453D9-CE9D-4D8D-A68D-838BA506289E}" dt="2022-09-14T12:15:22.082" v="11" actId="1037"/>
      <pc:docMkLst>
        <pc:docMk/>
      </pc:docMkLst>
      <pc:sldChg chg="modSp mod">
        <pc:chgData name="Ana Paula Polli Manaya Teixeira" userId="a9322d35-65a6-4ed5-88c9-96272404285b" providerId="ADAL" clId="{792453D9-CE9D-4D8D-A68D-838BA506289E}" dt="2022-09-14T12:15:22.082" v="11" actId="1037"/>
        <pc:sldMkLst>
          <pc:docMk/>
          <pc:sldMk cId="925808961" sldId="270"/>
        </pc:sldMkLst>
        <pc:spChg chg="mod">
          <ac:chgData name="Ana Paula Polli Manaya Teixeira" userId="a9322d35-65a6-4ed5-88c9-96272404285b" providerId="ADAL" clId="{792453D9-CE9D-4D8D-A68D-838BA506289E}" dt="2022-09-14T12:15:22.082" v="11" actId="1037"/>
          <ac:spMkLst>
            <pc:docMk/>
            <pc:sldMk cId="925808961" sldId="270"/>
            <ac:spMk id="2" creationId="{BB4FF0B4-4CC6-49E4-9EAE-DDF74A7CC2C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93B65-F6E1-480E-ACF5-B1136661249E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EAB70255-E42E-425A-9685-AEE6D8C2AE62}">
      <dgm:prSet phldrT="[Texto]"/>
      <dgm:spPr/>
      <dgm:t>
        <a:bodyPr/>
        <a:lstStyle/>
        <a:p>
          <a:pPr marL="0"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Cumpro com os Caps. I e III da </a:t>
          </a:r>
          <a:r>
            <a:rPr lang="pt-BR" sz="2700" kern="1200" dirty="0" err="1"/>
            <a:t>Rn</a:t>
          </a:r>
          <a:r>
            <a:rPr lang="pt-BR" sz="2700" kern="1200" dirty="0"/>
            <a:t> 518?</a:t>
          </a:r>
        </a:p>
      </dgm:t>
    </dgm:pt>
    <dgm:pt modelId="{5A2CE1AF-B520-4302-85AD-DEB8A79F9A04}" type="parTrans" cxnId="{A807731E-C3F1-44F6-9B15-8194FDE04DC5}">
      <dgm:prSet/>
      <dgm:spPr/>
      <dgm:t>
        <a:bodyPr/>
        <a:lstStyle/>
        <a:p>
          <a:endParaRPr lang="pt-BR"/>
        </a:p>
      </dgm:t>
    </dgm:pt>
    <dgm:pt modelId="{A629869C-BAB1-4158-9FD2-373873EE3BC9}" type="sibTrans" cxnId="{A807731E-C3F1-44F6-9B15-8194FDE04DC5}">
      <dgm:prSet/>
      <dgm:spPr/>
      <dgm:t>
        <a:bodyPr/>
        <a:lstStyle/>
        <a:p>
          <a:endParaRPr lang="pt-BR"/>
        </a:p>
      </dgm:t>
    </dgm:pt>
    <dgm:pt modelId="{25B6FF8C-48B6-4954-86BF-70C9CCE1E393}">
      <dgm:prSet phldrT="[Texto]" custT="1"/>
      <dgm:spPr/>
      <dgm:t>
        <a:bodyPr/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Obrigatório a Todas as OPS</a:t>
          </a:r>
        </a:p>
      </dgm:t>
    </dgm:pt>
    <dgm:pt modelId="{3835B26E-E2C4-4167-BF3C-9D27492FE184}" type="parTrans" cxnId="{0730E984-0C37-45E1-9682-93C97DEAB112}">
      <dgm:prSet/>
      <dgm:spPr/>
      <dgm:t>
        <a:bodyPr/>
        <a:lstStyle/>
        <a:p>
          <a:endParaRPr lang="pt-BR"/>
        </a:p>
      </dgm:t>
    </dgm:pt>
    <dgm:pt modelId="{6921A083-BAEA-4856-90E6-0556653518F0}" type="sibTrans" cxnId="{0730E984-0C37-45E1-9682-93C97DEAB112}">
      <dgm:prSet/>
      <dgm:spPr/>
      <dgm:t>
        <a:bodyPr/>
        <a:lstStyle/>
        <a:p>
          <a:endParaRPr lang="pt-BR"/>
        </a:p>
      </dgm:t>
    </dgm:pt>
    <dgm:pt modelId="{3ED3CD4D-4574-4DC0-A28E-B05A320D3BA6}">
      <dgm:prSet phldrT="[Texto]" custT="1"/>
      <dgm:spPr/>
      <dgm:t>
        <a:bodyPr/>
        <a:lstStyle/>
        <a:p>
          <a:pPr marL="0"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Cumpro com os Anexos da </a:t>
          </a:r>
          <a:r>
            <a:rPr lang="pt-BR" sz="2700" kern="1200" dirty="0" err="1"/>
            <a:t>Rn</a:t>
          </a:r>
          <a:r>
            <a:rPr lang="pt-BR" sz="2700" kern="1200" dirty="0"/>
            <a:t> 518?</a:t>
          </a:r>
        </a:p>
      </dgm:t>
    </dgm:pt>
    <dgm:pt modelId="{50486D47-6D11-413F-A4F3-5F5A893819CD}" type="parTrans" cxnId="{B79F79F1-4686-4600-94EE-4E403E6D5628}">
      <dgm:prSet/>
      <dgm:spPr/>
      <dgm:t>
        <a:bodyPr/>
        <a:lstStyle/>
        <a:p>
          <a:endParaRPr lang="pt-BR"/>
        </a:p>
      </dgm:t>
    </dgm:pt>
    <dgm:pt modelId="{39C8A9DB-D200-4B44-84D8-442321C35931}" type="sibTrans" cxnId="{B79F79F1-4686-4600-94EE-4E403E6D5628}">
      <dgm:prSet/>
      <dgm:spPr/>
      <dgm:t>
        <a:bodyPr/>
        <a:lstStyle/>
        <a:p>
          <a:endParaRPr lang="pt-BR"/>
        </a:p>
      </dgm:t>
    </dgm:pt>
    <dgm:pt modelId="{5FD77AB0-BA2C-4E39-85ED-2739FA48869F}">
      <dgm:prSet phldrT="[Texto]" custT="1"/>
      <dgm:spPr/>
      <dgm:t>
        <a:bodyPr/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Boas Práticas Regulatórias Aplicável a Todas as OPS</a:t>
          </a:r>
        </a:p>
      </dgm:t>
    </dgm:pt>
    <dgm:pt modelId="{929706A9-CC2B-4C30-B571-4D56134F9716}" type="parTrans" cxnId="{F5F8878E-70FA-4425-821E-77C5EA3539E9}">
      <dgm:prSet/>
      <dgm:spPr/>
      <dgm:t>
        <a:bodyPr/>
        <a:lstStyle/>
        <a:p>
          <a:endParaRPr lang="pt-BR"/>
        </a:p>
      </dgm:t>
    </dgm:pt>
    <dgm:pt modelId="{51FD202F-8E79-431B-A5B2-A7DB6AF03ABA}" type="sibTrans" cxnId="{F5F8878E-70FA-4425-821E-77C5EA3539E9}">
      <dgm:prSet/>
      <dgm:spPr/>
      <dgm:t>
        <a:bodyPr/>
        <a:lstStyle/>
        <a:p>
          <a:endParaRPr lang="pt-BR"/>
        </a:p>
      </dgm:t>
    </dgm:pt>
    <dgm:pt modelId="{1CABB692-F5E9-4276-9B43-78BCEB3856BD}">
      <dgm:prSet phldrT="[Texto]"/>
      <dgm:spPr/>
      <dgm:t>
        <a:bodyPr/>
        <a:lstStyle/>
        <a:p>
          <a:pPr marL="0"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Sou OPS de Médio Porte, Grande Porte?</a:t>
          </a:r>
        </a:p>
      </dgm:t>
    </dgm:pt>
    <dgm:pt modelId="{3F4CAE79-ABD5-4864-90D8-DBA2A9D43C90}" type="parTrans" cxnId="{4AEEB19D-CBDC-4C1D-A2A4-986B51513380}">
      <dgm:prSet/>
      <dgm:spPr/>
      <dgm:t>
        <a:bodyPr/>
        <a:lstStyle/>
        <a:p>
          <a:endParaRPr lang="pt-BR"/>
        </a:p>
      </dgm:t>
    </dgm:pt>
    <dgm:pt modelId="{B04408A8-B794-4203-AA59-4BBC7AE957B9}" type="sibTrans" cxnId="{4AEEB19D-CBDC-4C1D-A2A4-986B51513380}">
      <dgm:prSet/>
      <dgm:spPr/>
      <dgm:t>
        <a:bodyPr/>
        <a:lstStyle/>
        <a:p>
          <a:endParaRPr lang="pt-BR"/>
        </a:p>
      </dgm:t>
    </dgm:pt>
    <dgm:pt modelId="{7E8EA8EF-2278-4688-B50C-865256DEF690}">
      <dgm:prSet phldrT="[Texto]" custT="1"/>
      <dgm:spPr/>
      <dgm:t>
        <a:bodyPr/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Verificação compulsória e Obrigação de Informação Periódica</a:t>
          </a:r>
        </a:p>
      </dgm:t>
    </dgm:pt>
    <dgm:pt modelId="{CDA920FD-032F-4937-B3F2-A180E8455931}" type="parTrans" cxnId="{5009D9B8-B4F7-41ED-B7F1-2B540A2611FE}">
      <dgm:prSet/>
      <dgm:spPr/>
      <dgm:t>
        <a:bodyPr/>
        <a:lstStyle/>
        <a:p>
          <a:endParaRPr lang="pt-BR"/>
        </a:p>
      </dgm:t>
    </dgm:pt>
    <dgm:pt modelId="{D0A8251B-0902-4634-8B91-BC70E2EDA295}" type="sibTrans" cxnId="{5009D9B8-B4F7-41ED-B7F1-2B540A2611FE}">
      <dgm:prSet/>
      <dgm:spPr/>
      <dgm:t>
        <a:bodyPr/>
        <a:lstStyle/>
        <a:p>
          <a:endParaRPr lang="pt-BR"/>
        </a:p>
      </dgm:t>
    </dgm:pt>
    <dgm:pt modelId="{53C9E1A7-67D1-4D0B-8173-CF4368380117}">
      <dgm:prSet/>
      <dgm:spPr/>
      <dgm:t>
        <a:bodyPr/>
        <a:lstStyle/>
        <a:p>
          <a:pPr marL="0"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Tenho interesse em Acreditação?</a:t>
          </a:r>
        </a:p>
      </dgm:t>
    </dgm:pt>
    <dgm:pt modelId="{CC7EFD83-60F1-4890-B331-FC507B5C420C}" type="parTrans" cxnId="{71B0338B-E4DC-41F9-B418-0807809E250A}">
      <dgm:prSet/>
      <dgm:spPr/>
      <dgm:t>
        <a:bodyPr/>
        <a:lstStyle/>
        <a:p>
          <a:endParaRPr lang="pt-BR"/>
        </a:p>
      </dgm:t>
    </dgm:pt>
    <dgm:pt modelId="{E3ADB720-06B5-4013-8639-5C144A0BF45B}" type="sibTrans" cxnId="{71B0338B-E4DC-41F9-B418-0807809E250A}">
      <dgm:prSet/>
      <dgm:spPr/>
      <dgm:t>
        <a:bodyPr/>
        <a:lstStyle/>
        <a:p>
          <a:endParaRPr lang="pt-BR"/>
        </a:p>
      </dgm:t>
    </dgm:pt>
    <dgm:pt modelId="{EE1EB167-751F-4956-AD14-27DDC6882A29}">
      <dgm:prSet custT="1"/>
      <dgm:spPr/>
      <dgm:t>
        <a:bodyPr/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pt-BR" sz="2200" i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Possibilidade de verificação da RN 518 conjuntamente com a da RN 507, contratando só o Ente de Acreditação</a:t>
          </a:r>
        </a:p>
      </dgm:t>
    </dgm:pt>
    <dgm:pt modelId="{3E1D6852-9A9A-4690-B0D4-433BB674EFE4}" type="parTrans" cxnId="{46F9D460-6CF0-4E5E-A9C6-03E568072ADB}">
      <dgm:prSet/>
      <dgm:spPr/>
      <dgm:t>
        <a:bodyPr/>
        <a:lstStyle/>
        <a:p>
          <a:endParaRPr lang="pt-BR"/>
        </a:p>
      </dgm:t>
    </dgm:pt>
    <dgm:pt modelId="{8A15AA9F-510D-45CC-A57B-6F5473CE19C3}" type="sibTrans" cxnId="{46F9D460-6CF0-4E5E-A9C6-03E568072ADB}">
      <dgm:prSet/>
      <dgm:spPr/>
      <dgm:t>
        <a:bodyPr/>
        <a:lstStyle/>
        <a:p>
          <a:endParaRPr lang="pt-BR"/>
        </a:p>
      </dgm:t>
    </dgm:pt>
    <dgm:pt modelId="{57AA1550-6C5D-4E26-95F0-B4D32D134639}">
      <dgm:prSet/>
      <dgm:spPr/>
      <dgm:t>
        <a:bodyPr/>
        <a:lstStyle/>
        <a:p>
          <a:pPr marL="0"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Observo integralmente as Práticas Mínimas da </a:t>
          </a:r>
          <a:r>
            <a:rPr lang="pt-BR" sz="2200" kern="1200" dirty="0" err="1"/>
            <a:t>Rn</a:t>
          </a:r>
          <a:r>
            <a:rPr lang="pt-BR" sz="2200" kern="1200" dirty="0"/>
            <a:t> 518?</a:t>
          </a:r>
        </a:p>
      </dgm:t>
    </dgm:pt>
    <dgm:pt modelId="{FCF29820-3FC9-4ED6-80F8-A7F36021774C}" type="parTrans" cxnId="{B1400894-90AC-4C81-B71D-7383C4ACCEDF}">
      <dgm:prSet/>
      <dgm:spPr/>
      <dgm:t>
        <a:bodyPr/>
        <a:lstStyle/>
        <a:p>
          <a:endParaRPr lang="pt-BR"/>
        </a:p>
      </dgm:t>
    </dgm:pt>
    <dgm:pt modelId="{63290C38-5C85-4ECC-9ADE-D7CEE1AFE8CD}" type="sibTrans" cxnId="{B1400894-90AC-4C81-B71D-7383C4ACCEDF}">
      <dgm:prSet/>
      <dgm:spPr/>
      <dgm:t>
        <a:bodyPr/>
        <a:lstStyle/>
        <a:p>
          <a:endParaRPr lang="pt-BR"/>
        </a:p>
      </dgm:t>
    </dgm:pt>
    <dgm:pt modelId="{1E85B583-0F07-4E48-8813-8CAEFF37995D}">
      <dgm:prSet custT="1"/>
      <dgm:spPr/>
      <dgm:t>
        <a:bodyPr/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pt-BR" sz="2200" i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Redução de CBR</a:t>
          </a:r>
        </a:p>
      </dgm:t>
    </dgm:pt>
    <dgm:pt modelId="{15481A1D-24F3-4F72-A2AA-EAAF852B0460}" type="parTrans" cxnId="{C7845377-2FD7-4551-BA55-8F2B8775B8E2}">
      <dgm:prSet/>
      <dgm:spPr/>
      <dgm:t>
        <a:bodyPr/>
        <a:lstStyle/>
        <a:p>
          <a:endParaRPr lang="pt-BR"/>
        </a:p>
      </dgm:t>
    </dgm:pt>
    <dgm:pt modelId="{EF003CCE-261E-493B-8C1A-EC391E05DFC1}" type="sibTrans" cxnId="{C7845377-2FD7-4551-BA55-8F2B8775B8E2}">
      <dgm:prSet/>
      <dgm:spPr/>
      <dgm:t>
        <a:bodyPr/>
        <a:lstStyle/>
        <a:p>
          <a:endParaRPr lang="pt-BR"/>
        </a:p>
      </dgm:t>
    </dgm:pt>
    <dgm:pt modelId="{33AAC2CF-31ED-4983-BF09-2ECF160D0118}" type="pres">
      <dgm:prSet presAssocID="{47293B65-F6E1-480E-ACF5-B1136661249E}" presName="Name0" presStyleCnt="0">
        <dgm:presLayoutVars>
          <dgm:dir/>
          <dgm:resizeHandles val="exact"/>
        </dgm:presLayoutVars>
      </dgm:prSet>
      <dgm:spPr/>
    </dgm:pt>
    <dgm:pt modelId="{3A6DB748-6DD9-441E-B814-570A7BF58F2D}" type="pres">
      <dgm:prSet presAssocID="{EAB70255-E42E-425A-9685-AEE6D8C2AE62}" presName="node" presStyleLbl="node1" presStyleIdx="0" presStyleCnt="5">
        <dgm:presLayoutVars>
          <dgm:bulletEnabled val="1"/>
        </dgm:presLayoutVars>
      </dgm:prSet>
      <dgm:spPr/>
    </dgm:pt>
    <dgm:pt modelId="{68623DCE-CBE4-4D4D-BDCA-9E56305A971F}" type="pres">
      <dgm:prSet presAssocID="{A629869C-BAB1-4158-9FD2-373873EE3BC9}" presName="sibTrans" presStyleCnt="0"/>
      <dgm:spPr/>
    </dgm:pt>
    <dgm:pt modelId="{D12DC68A-5C93-4A15-9C1A-29E19F75B7BE}" type="pres">
      <dgm:prSet presAssocID="{3ED3CD4D-4574-4DC0-A28E-B05A320D3BA6}" presName="node" presStyleLbl="node1" presStyleIdx="1" presStyleCnt="5" custScaleX="116813">
        <dgm:presLayoutVars>
          <dgm:bulletEnabled val="1"/>
        </dgm:presLayoutVars>
      </dgm:prSet>
      <dgm:spPr/>
    </dgm:pt>
    <dgm:pt modelId="{13C47836-2184-4FFF-AF7B-04EC21E06B52}" type="pres">
      <dgm:prSet presAssocID="{39C8A9DB-D200-4B44-84D8-442321C35931}" presName="sibTrans" presStyleCnt="0"/>
      <dgm:spPr/>
    </dgm:pt>
    <dgm:pt modelId="{23994E7A-ECCC-468E-A814-E138B62BBF30}" type="pres">
      <dgm:prSet presAssocID="{1CABB692-F5E9-4276-9B43-78BCEB3856BD}" presName="node" presStyleLbl="node1" presStyleIdx="2" presStyleCnt="5" custScaleX="112570">
        <dgm:presLayoutVars>
          <dgm:bulletEnabled val="1"/>
        </dgm:presLayoutVars>
      </dgm:prSet>
      <dgm:spPr/>
    </dgm:pt>
    <dgm:pt modelId="{08227D41-2634-4E2D-9E25-24A4D132ABCF}" type="pres">
      <dgm:prSet presAssocID="{B04408A8-B794-4203-AA59-4BBC7AE957B9}" presName="sibTrans" presStyleCnt="0"/>
      <dgm:spPr/>
    </dgm:pt>
    <dgm:pt modelId="{09BA433D-A1D0-4216-BE10-E012E6A29916}" type="pres">
      <dgm:prSet presAssocID="{53C9E1A7-67D1-4D0B-8173-CF4368380117}" presName="node" presStyleLbl="node1" presStyleIdx="3" presStyleCnt="5" custScaleX="117952">
        <dgm:presLayoutVars>
          <dgm:bulletEnabled val="1"/>
        </dgm:presLayoutVars>
      </dgm:prSet>
      <dgm:spPr/>
    </dgm:pt>
    <dgm:pt modelId="{0D542CFC-4447-4639-B780-B72B3CC074A6}" type="pres">
      <dgm:prSet presAssocID="{E3ADB720-06B5-4013-8639-5C144A0BF45B}" presName="sibTrans" presStyleCnt="0"/>
      <dgm:spPr/>
    </dgm:pt>
    <dgm:pt modelId="{3C1B1C9F-2D94-457A-85A4-9D25D5B6D9AE}" type="pres">
      <dgm:prSet presAssocID="{57AA1550-6C5D-4E26-95F0-B4D32D134639}" presName="node" presStyleLbl="node1" presStyleIdx="4" presStyleCnt="5">
        <dgm:presLayoutVars>
          <dgm:bulletEnabled val="1"/>
        </dgm:presLayoutVars>
      </dgm:prSet>
      <dgm:spPr/>
    </dgm:pt>
  </dgm:ptLst>
  <dgm:cxnLst>
    <dgm:cxn modelId="{014D8419-61F1-42E9-A15B-6E2D21F1BC97}" type="presOf" srcId="{7E8EA8EF-2278-4688-B50C-865256DEF690}" destId="{23994E7A-ECCC-468E-A814-E138B62BBF30}" srcOrd="0" destOrd="1" presId="urn:microsoft.com/office/officeart/2005/8/layout/hList6"/>
    <dgm:cxn modelId="{A807731E-C3F1-44F6-9B15-8194FDE04DC5}" srcId="{47293B65-F6E1-480E-ACF5-B1136661249E}" destId="{EAB70255-E42E-425A-9685-AEE6D8C2AE62}" srcOrd="0" destOrd="0" parTransId="{5A2CE1AF-B520-4302-85AD-DEB8A79F9A04}" sibTransId="{A629869C-BAB1-4158-9FD2-373873EE3BC9}"/>
    <dgm:cxn modelId="{46F9D460-6CF0-4E5E-A9C6-03E568072ADB}" srcId="{53C9E1A7-67D1-4D0B-8173-CF4368380117}" destId="{EE1EB167-751F-4956-AD14-27DDC6882A29}" srcOrd="0" destOrd="0" parTransId="{3E1D6852-9A9A-4690-B0D4-433BB674EFE4}" sibTransId="{8A15AA9F-510D-45CC-A57B-6F5473CE19C3}"/>
    <dgm:cxn modelId="{8EF7F742-A240-47FC-8F95-89AD37DC1813}" type="presOf" srcId="{1E85B583-0F07-4E48-8813-8CAEFF37995D}" destId="{3C1B1C9F-2D94-457A-85A4-9D25D5B6D9AE}" srcOrd="0" destOrd="1" presId="urn:microsoft.com/office/officeart/2005/8/layout/hList6"/>
    <dgm:cxn modelId="{90995563-4F05-4EAA-BA95-F5C7DC22E03A}" type="presOf" srcId="{57AA1550-6C5D-4E26-95F0-B4D32D134639}" destId="{3C1B1C9F-2D94-457A-85A4-9D25D5B6D9AE}" srcOrd="0" destOrd="0" presId="urn:microsoft.com/office/officeart/2005/8/layout/hList6"/>
    <dgm:cxn modelId="{F3F0B645-2BCB-494A-9E8E-0B33CC1A1739}" type="presOf" srcId="{25B6FF8C-48B6-4954-86BF-70C9CCE1E393}" destId="{3A6DB748-6DD9-441E-B814-570A7BF58F2D}" srcOrd="0" destOrd="1" presId="urn:microsoft.com/office/officeart/2005/8/layout/hList6"/>
    <dgm:cxn modelId="{602CEC56-9206-4BAB-8E42-ACE80FE1F888}" type="presOf" srcId="{5FD77AB0-BA2C-4E39-85ED-2739FA48869F}" destId="{D12DC68A-5C93-4A15-9C1A-29E19F75B7BE}" srcOrd="0" destOrd="1" presId="urn:microsoft.com/office/officeart/2005/8/layout/hList6"/>
    <dgm:cxn modelId="{C7845377-2FD7-4551-BA55-8F2B8775B8E2}" srcId="{57AA1550-6C5D-4E26-95F0-B4D32D134639}" destId="{1E85B583-0F07-4E48-8813-8CAEFF37995D}" srcOrd="0" destOrd="0" parTransId="{15481A1D-24F3-4F72-A2AA-EAAF852B0460}" sibTransId="{EF003CCE-261E-493B-8C1A-EC391E05DFC1}"/>
    <dgm:cxn modelId="{0730E984-0C37-45E1-9682-93C97DEAB112}" srcId="{EAB70255-E42E-425A-9685-AEE6D8C2AE62}" destId="{25B6FF8C-48B6-4954-86BF-70C9CCE1E393}" srcOrd="0" destOrd="0" parTransId="{3835B26E-E2C4-4167-BF3C-9D27492FE184}" sibTransId="{6921A083-BAEA-4856-90E6-0556653518F0}"/>
    <dgm:cxn modelId="{71B0338B-E4DC-41F9-B418-0807809E250A}" srcId="{47293B65-F6E1-480E-ACF5-B1136661249E}" destId="{53C9E1A7-67D1-4D0B-8173-CF4368380117}" srcOrd="3" destOrd="0" parTransId="{CC7EFD83-60F1-4890-B331-FC507B5C420C}" sibTransId="{E3ADB720-06B5-4013-8639-5C144A0BF45B}"/>
    <dgm:cxn modelId="{F5F8878E-70FA-4425-821E-77C5EA3539E9}" srcId="{3ED3CD4D-4574-4DC0-A28E-B05A320D3BA6}" destId="{5FD77AB0-BA2C-4E39-85ED-2739FA48869F}" srcOrd="0" destOrd="0" parTransId="{929706A9-CC2B-4C30-B571-4D56134F9716}" sibTransId="{51FD202F-8E79-431B-A5B2-A7DB6AF03ABA}"/>
    <dgm:cxn modelId="{B1400894-90AC-4C81-B71D-7383C4ACCEDF}" srcId="{47293B65-F6E1-480E-ACF5-B1136661249E}" destId="{57AA1550-6C5D-4E26-95F0-B4D32D134639}" srcOrd="4" destOrd="0" parTransId="{FCF29820-3FC9-4ED6-80F8-A7F36021774C}" sibTransId="{63290C38-5C85-4ECC-9ADE-D7CEE1AFE8CD}"/>
    <dgm:cxn modelId="{46920A95-23B1-4A9E-B977-49CD5EC490B6}" type="presOf" srcId="{EE1EB167-751F-4956-AD14-27DDC6882A29}" destId="{09BA433D-A1D0-4216-BE10-E012E6A29916}" srcOrd="0" destOrd="1" presId="urn:microsoft.com/office/officeart/2005/8/layout/hList6"/>
    <dgm:cxn modelId="{4AEEB19D-CBDC-4C1D-A2A4-986B51513380}" srcId="{47293B65-F6E1-480E-ACF5-B1136661249E}" destId="{1CABB692-F5E9-4276-9B43-78BCEB3856BD}" srcOrd="2" destOrd="0" parTransId="{3F4CAE79-ABD5-4864-90D8-DBA2A9D43C90}" sibTransId="{B04408A8-B794-4203-AA59-4BBC7AE957B9}"/>
    <dgm:cxn modelId="{34AB12AD-465C-4A32-BE9C-EBA201D30754}" type="presOf" srcId="{EAB70255-E42E-425A-9685-AEE6D8C2AE62}" destId="{3A6DB748-6DD9-441E-B814-570A7BF58F2D}" srcOrd="0" destOrd="0" presId="urn:microsoft.com/office/officeart/2005/8/layout/hList6"/>
    <dgm:cxn modelId="{5009D9B8-B4F7-41ED-B7F1-2B540A2611FE}" srcId="{1CABB692-F5E9-4276-9B43-78BCEB3856BD}" destId="{7E8EA8EF-2278-4688-B50C-865256DEF690}" srcOrd="0" destOrd="0" parTransId="{CDA920FD-032F-4937-B3F2-A180E8455931}" sibTransId="{D0A8251B-0902-4634-8B91-BC70E2EDA295}"/>
    <dgm:cxn modelId="{881028BE-0709-4F0E-B8DF-01261E0F0D9A}" type="presOf" srcId="{1CABB692-F5E9-4276-9B43-78BCEB3856BD}" destId="{23994E7A-ECCC-468E-A814-E138B62BBF30}" srcOrd="0" destOrd="0" presId="urn:microsoft.com/office/officeart/2005/8/layout/hList6"/>
    <dgm:cxn modelId="{3EEE7EE9-3F5E-4CCB-BFEA-CD788C07862F}" type="presOf" srcId="{53C9E1A7-67D1-4D0B-8173-CF4368380117}" destId="{09BA433D-A1D0-4216-BE10-E012E6A29916}" srcOrd="0" destOrd="0" presId="urn:microsoft.com/office/officeart/2005/8/layout/hList6"/>
    <dgm:cxn modelId="{B79F79F1-4686-4600-94EE-4E403E6D5628}" srcId="{47293B65-F6E1-480E-ACF5-B1136661249E}" destId="{3ED3CD4D-4574-4DC0-A28E-B05A320D3BA6}" srcOrd="1" destOrd="0" parTransId="{50486D47-6D11-413F-A4F3-5F5A893819CD}" sibTransId="{39C8A9DB-D200-4B44-84D8-442321C35931}"/>
    <dgm:cxn modelId="{91747CF2-963E-45D9-9BF7-2DDB987C1548}" type="presOf" srcId="{47293B65-F6E1-480E-ACF5-B1136661249E}" destId="{33AAC2CF-31ED-4983-BF09-2ECF160D0118}" srcOrd="0" destOrd="0" presId="urn:microsoft.com/office/officeart/2005/8/layout/hList6"/>
    <dgm:cxn modelId="{B3989BF7-B742-4DE6-A2C9-089C088EDFBA}" type="presOf" srcId="{3ED3CD4D-4574-4DC0-A28E-B05A320D3BA6}" destId="{D12DC68A-5C93-4A15-9C1A-29E19F75B7BE}" srcOrd="0" destOrd="0" presId="urn:microsoft.com/office/officeart/2005/8/layout/hList6"/>
    <dgm:cxn modelId="{49CC5C02-FE25-4F90-848E-A3ABFBB2FC02}" type="presParOf" srcId="{33AAC2CF-31ED-4983-BF09-2ECF160D0118}" destId="{3A6DB748-6DD9-441E-B814-570A7BF58F2D}" srcOrd="0" destOrd="0" presId="urn:microsoft.com/office/officeart/2005/8/layout/hList6"/>
    <dgm:cxn modelId="{790EE1EF-565A-4E40-8F15-2F5E605330B7}" type="presParOf" srcId="{33AAC2CF-31ED-4983-BF09-2ECF160D0118}" destId="{68623DCE-CBE4-4D4D-BDCA-9E56305A971F}" srcOrd="1" destOrd="0" presId="urn:microsoft.com/office/officeart/2005/8/layout/hList6"/>
    <dgm:cxn modelId="{23AC4A8D-4DC3-4AA1-B3E5-2FA931D5FB6B}" type="presParOf" srcId="{33AAC2CF-31ED-4983-BF09-2ECF160D0118}" destId="{D12DC68A-5C93-4A15-9C1A-29E19F75B7BE}" srcOrd="2" destOrd="0" presId="urn:microsoft.com/office/officeart/2005/8/layout/hList6"/>
    <dgm:cxn modelId="{25ED54DC-ABAD-4C67-943F-F3F143E126DB}" type="presParOf" srcId="{33AAC2CF-31ED-4983-BF09-2ECF160D0118}" destId="{13C47836-2184-4FFF-AF7B-04EC21E06B52}" srcOrd="3" destOrd="0" presId="urn:microsoft.com/office/officeart/2005/8/layout/hList6"/>
    <dgm:cxn modelId="{51D1FA0C-749A-4306-96DE-BFF0E06E7084}" type="presParOf" srcId="{33AAC2CF-31ED-4983-BF09-2ECF160D0118}" destId="{23994E7A-ECCC-468E-A814-E138B62BBF30}" srcOrd="4" destOrd="0" presId="urn:microsoft.com/office/officeart/2005/8/layout/hList6"/>
    <dgm:cxn modelId="{BD463409-10EF-485D-A00C-765416B03C86}" type="presParOf" srcId="{33AAC2CF-31ED-4983-BF09-2ECF160D0118}" destId="{08227D41-2634-4E2D-9E25-24A4D132ABCF}" srcOrd="5" destOrd="0" presId="urn:microsoft.com/office/officeart/2005/8/layout/hList6"/>
    <dgm:cxn modelId="{AD7CE699-F112-4C70-948C-FDBA611B9CF6}" type="presParOf" srcId="{33AAC2CF-31ED-4983-BF09-2ECF160D0118}" destId="{09BA433D-A1D0-4216-BE10-E012E6A29916}" srcOrd="6" destOrd="0" presId="urn:microsoft.com/office/officeart/2005/8/layout/hList6"/>
    <dgm:cxn modelId="{AE96D9C0-DEDB-4772-8C81-89048FA18DE4}" type="presParOf" srcId="{33AAC2CF-31ED-4983-BF09-2ECF160D0118}" destId="{0D542CFC-4447-4639-B780-B72B3CC074A6}" srcOrd="7" destOrd="0" presId="urn:microsoft.com/office/officeart/2005/8/layout/hList6"/>
    <dgm:cxn modelId="{1EEA9E50-7D45-4747-BED6-065F72358FBA}" type="presParOf" srcId="{33AAC2CF-31ED-4983-BF09-2ECF160D0118}" destId="{3C1B1C9F-2D94-457A-85A4-9D25D5B6D9AE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DB748-6DD9-441E-B814-570A7BF58F2D}">
      <dsp:nvSpPr>
        <dsp:cNvPr id="0" name=""/>
        <dsp:cNvSpPr/>
      </dsp:nvSpPr>
      <dsp:spPr>
        <a:xfrm rot="16200000">
          <a:off x="-1584677" y="1588353"/>
          <a:ext cx="5111225" cy="1934517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Cumpro com os Caps. I e III da </a:t>
          </a:r>
          <a:r>
            <a:rPr lang="pt-BR" sz="2700" kern="1200" dirty="0" err="1"/>
            <a:t>Rn</a:t>
          </a:r>
          <a:r>
            <a:rPr lang="pt-BR" sz="2700" kern="1200" dirty="0"/>
            <a:t> 518?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Obrigatório a Todas as OPS</a:t>
          </a:r>
        </a:p>
      </dsp:txBody>
      <dsp:txXfrm rot="5400000">
        <a:off x="3677" y="1022244"/>
        <a:ext cx="1934517" cy="3066735"/>
      </dsp:txXfrm>
    </dsp:sp>
    <dsp:sp modelId="{D12DC68A-5C93-4A15-9C1A-29E19F75B7BE}">
      <dsp:nvSpPr>
        <dsp:cNvPr id="0" name=""/>
        <dsp:cNvSpPr/>
      </dsp:nvSpPr>
      <dsp:spPr>
        <a:xfrm rot="16200000">
          <a:off x="657554" y="1425728"/>
          <a:ext cx="5111225" cy="2259767"/>
        </a:xfrm>
        <a:prstGeom prst="flowChartManualOperation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45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Cumpro com os Anexos da </a:t>
          </a:r>
          <a:r>
            <a:rPr lang="pt-BR" sz="2700" kern="1200" dirty="0" err="1"/>
            <a:t>Rn</a:t>
          </a:r>
          <a:r>
            <a:rPr lang="pt-BR" sz="2700" kern="1200" dirty="0"/>
            <a:t> 518?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Boas Práticas Regulatórias Aplicável a Todas as OPS</a:t>
          </a:r>
        </a:p>
      </dsp:txBody>
      <dsp:txXfrm rot="5400000">
        <a:off x="2083283" y="1022244"/>
        <a:ext cx="2259767" cy="3066735"/>
      </dsp:txXfrm>
    </dsp:sp>
    <dsp:sp modelId="{23994E7A-ECCC-468E-A814-E138B62BBF30}">
      <dsp:nvSpPr>
        <dsp:cNvPr id="0" name=""/>
        <dsp:cNvSpPr/>
      </dsp:nvSpPr>
      <dsp:spPr>
        <a:xfrm rot="16200000">
          <a:off x="3021369" y="1466769"/>
          <a:ext cx="5111225" cy="2177686"/>
        </a:xfrm>
        <a:prstGeom prst="flowChartManualOperati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Sou OPS de Médio Porte, Grande Porte?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Verificação compulsória e Obrigação de Informação Periódica</a:t>
          </a:r>
        </a:p>
      </dsp:txBody>
      <dsp:txXfrm rot="5400000">
        <a:off x="4488138" y="1022245"/>
        <a:ext cx="2177686" cy="3066735"/>
      </dsp:txXfrm>
    </dsp:sp>
    <dsp:sp modelId="{09BA433D-A1D0-4216-BE10-E012E6A29916}">
      <dsp:nvSpPr>
        <dsp:cNvPr id="0" name=""/>
        <dsp:cNvSpPr/>
      </dsp:nvSpPr>
      <dsp:spPr>
        <a:xfrm rot="16200000">
          <a:off x="5396202" y="1414711"/>
          <a:ext cx="5111225" cy="2281801"/>
        </a:xfrm>
        <a:prstGeom prst="flowChartManualOperation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Tenho interesse em Acreditação?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pt-BR" sz="2200" i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Possibilidade de verificação da RN 518 conjuntamente com a da RN 507, contratando só o Ente de Acreditação</a:t>
          </a:r>
        </a:p>
      </dsp:txBody>
      <dsp:txXfrm rot="5400000">
        <a:off x="6810914" y="1022244"/>
        <a:ext cx="2281801" cy="3066735"/>
      </dsp:txXfrm>
    </dsp:sp>
    <dsp:sp modelId="{3C1B1C9F-2D94-457A-85A4-9D25D5B6D9AE}">
      <dsp:nvSpPr>
        <dsp:cNvPr id="0" name=""/>
        <dsp:cNvSpPr/>
      </dsp:nvSpPr>
      <dsp:spPr>
        <a:xfrm rot="16200000">
          <a:off x="7649451" y="1588353"/>
          <a:ext cx="5111225" cy="1934517"/>
        </a:xfrm>
        <a:prstGeom prst="flowChartManualOperati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Observo integralmente as Práticas Mínimas da </a:t>
          </a:r>
          <a:r>
            <a:rPr lang="pt-BR" sz="2200" kern="1200" dirty="0" err="1"/>
            <a:t>Rn</a:t>
          </a:r>
          <a:r>
            <a:rPr lang="pt-BR" sz="2200" kern="1200" dirty="0"/>
            <a:t> 518?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pt-BR" sz="2200" i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Redução de CBR</a:t>
          </a:r>
        </a:p>
      </dsp:txBody>
      <dsp:txXfrm rot="5400000">
        <a:off x="9237805" y="1022244"/>
        <a:ext cx="1934517" cy="3066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lide de Título 1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4B127B-EBD6-457C-B8B5-5735B56C0F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411816"/>
            <a:ext cx="5514975" cy="1176338"/>
          </a:xfrm>
        </p:spPr>
        <p:txBody>
          <a:bodyPr anchor="b">
            <a:noAutofit/>
          </a:bodyPr>
          <a:lstStyle>
            <a:lvl1pPr algn="r">
              <a:defRPr sz="5000">
                <a:solidFill>
                  <a:srgbClr val="9F158A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DEFC13-E13D-4299-B7FC-78B54FD0A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8975" y="3680229"/>
            <a:ext cx="4572000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65656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6D163BFF-BF0E-4203-BB32-687816712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59214" y="5833020"/>
            <a:ext cx="2651761" cy="56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4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 1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6D163BFF-BF0E-4203-BB32-687816712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59214" y="5833020"/>
            <a:ext cx="2651761" cy="56447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E31DF9D-79EF-4975-B515-ADE5607A6A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411816"/>
            <a:ext cx="5514975" cy="117633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pt-BR" sz="5000" dirty="0">
                <a:solidFill>
                  <a:srgbClr val="9F158A"/>
                </a:solidFill>
                <a:latin typeface="+mn-lt"/>
              </a:defRPr>
            </a:lvl1pPr>
          </a:lstStyle>
          <a:p>
            <a:pPr lvl="0" algn="r"/>
            <a:r>
              <a:rPr lang="pt-BR" dirty="0"/>
              <a:t>Obrigado</a:t>
            </a:r>
          </a:p>
        </p:txBody>
      </p:sp>
      <p:sp>
        <p:nvSpPr>
          <p:cNvPr id="6" name="Espaço Reservado para Texto 8">
            <a:extLst>
              <a:ext uri="{FF2B5EF4-FFF2-40B4-BE49-F238E27FC236}">
                <a16:creationId xmlns:a16="http://schemas.microsoft.com/office/drawing/2014/main" id="{6A29225D-1FB3-470E-9787-D77848F7E6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5800" y="3855749"/>
            <a:ext cx="7115175" cy="2999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i="1"/>
            </a:lvl1pPr>
          </a:lstStyle>
          <a:p>
            <a:pPr lvl="0"/>
            <a:r>
              <a:rPr lang="pt-BR" dirty="0"/>
              <a:t>Nome do Palestrante</a:t>
            </a:r>
          </a:p>
        </p:txBody>
      </p:sp>
      <p:sp>
        <p:nvSpPr>
          <p:cNvPr id="7" name="Espaço Reservado para Texto 8">
            <a:extLst>
              <a:ext uri="{FF2B5EF4-FFF2-40B4-BE49-F238E27FC236}">
                <a16:creationId xmlns:a16="http://schemas.microsoft.com/office/drawing/2014/main" id="{48A9117D-ADB4-4616-932C-53CB1E2E74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5800" y="4295582"/>
            <a:ext cx="7115175" cy="2999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i="1"/>
            </a:lvl1pPr>
          </a:lstStyle>
          <a:p>
            <a:pPr lvl="0"/>
            <a:r>
              <a:rPr lang="pt-BR" dirty="0"/>
              <a:t>E-mail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88AB9EFE-B3CA-410A-87A9-6CF5FB7EFC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5800" y="4665487"/>
            <a:ext cx="7115175" cy="2999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i="1"/>
            </a:lvl1pPr>
          </a:lstStyle>
          <a:p>
            <a:pPr lvl="0"/>
            <a:r>
              <a:rPr lang="pt-BR" dirty="0"/>
              <a:t>Telefone</a:t>
            </a:r>
          </a:p>
        </p:txBody>
      </p:sp>
    </p:spTree>
    <p:extLst>
      <p:ext uri="{BB962C8B-B14F-4D97-AF65-F5344CB8AC3E}">
        <p14:creationId xmlns:p14="http://schemas.microsoft.com/office/powerpoint/2010/main" val="809577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 1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4B127B-EBD6-457C-B8B5-5735B56C0F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411816"/>
            <a:ext cx="5514975" cy="1176338"/>
          </a:xfrm>
        </p:spPr>
        <p:txBody>
          <a:bodyPr anchor="b">
            <a:noAutofit/>
          </a:bodyPr>
          <a:lstStyle>
            <a:lvl1pPr algn="r">
              <a:defRPr sz="5000">
                <a:solidFill>
                  <a:srgbClr val="003E1B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DEFC13-E13D-4299-B7FC-78B54FD0A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8975" y="3680229"/>
            <a:ext cx="4572000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65656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9BF964CA-3F06-461A-8036-BF461545C9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59214" y="5833020"/>
            <a:ext cx="2651761" cy="56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1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 1_2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4B127B-EBD6-457C-B8B5-5735B56C0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530" y="1938294"/>
            <a:ext cx="10512942" cy="1176338"/>
          </a:xfrm>
        </p:spPr>
        <p:txBody>
          <a:bodyPr anchor="b">
            <a:noAutofit/>
          </a:bodyPr>
          <a:lstStyle>
            <a:lvl1pPr algn="ctr">
              <a:defRPr sz="5000">
                <a:solidFill>
                  <a:srgbClr val="003E1B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DEFC13-E13D-4299-B7FC-78B54FD0A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3636" y="3421944"/>
            <a:ext cx="870472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65656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78BB353-7EF3-4F01-B3FF-F01EED3229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0119" y="5583638"/>
            <a:ext cx="2651761" cy="56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8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1_3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074B127B-EBD6-457C-B8B5-5735B56C0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175055"/>
            <a:ext cx="5514975" cy="1176338"/>
          </a:xfrm>
        </p:spPr>
        <p:txBody>
          <a:bodyPr anchor="b">
            <a:noAutofit/>
          </a:bodyPr>
          <a:lstStyle>
            <a:lvl1pPr algn="r">
              <a:defRPr sz="5000">
                <a:solidFill>
                  <a:srgbClr val="003E1B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A3DEFC13-E13D-4299-B7FC-78B54FD0A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8975" y="3443468"/>
            <a:ext cx="4572000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65656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5FEF2C08-4354-490A-9167-A816D613D1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59214" y="5833020"/>
            <a:ext cx="2651761" cy="56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72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1 Tópico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52E216-6232-43B6-AEB3-599C33BC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88582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003E1B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D3EFB736-63C4-4C05-BF08-40AB52C6D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783"/>
            <a:ext cx="10515600" cy="4309671"/>
          </a:xfrm>
        </p:spPr>
        <p:txBody>
          <a:bodyPr/>
          <a:lstStyle>
            <a:lvl1pPr>
              <a:defRPr>
                <a:solidFill>
                  <a:srgbClr val="65656C"/>
                </a:solidFill>
              </a:defRPr>
            </a:lvl1pPr>
            <a:lvl2pPr>
              <a:defRPr>
                <a:solidFill>
                  <a:srgbClr val="65656C"/>
                </a:solidFill>
              </a:defRPr>
            </a:lvl2pPr>
            <a:lvl3pPr>
              <a:defRPr>
                <a:solidFill>
                  <a:srgbClr val="65656C"/>
                </a:solidFill>
              </a:defRPr>
            </a:lvl3pPr>
            <a:lvl4pPr>
              <a:defRPr>
                <a:solidFill>
                  <a:srgbClr val="65656C"/>
                </a:solidFill>
              </a:defRPr>
            </a:lvl4pPr>
            <a:lvl5pPr>
              <a:defRPr>
                <a:solidFill>
                  <a:srgbClr val="65656C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89DF373E-A6CC-4A46-B508-AF4EF4BEC4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4979" y="6303679"/>
            <a:ext cx="1593786" cy="41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26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1 Tópico_2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72F36-A6DC-47A2-BC3E-40E7913D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711" y="817124"/>
            <a:ext cx="9629774" cy="9112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3E1B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D4C08659-E139-414F-BBCB-FFB680FABE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74710" y="2023624"/>
            <a:ext cx="9629775" cy="4133850"/>
          </a:xfrm>
        </p:spPr>
        <p:txBody>
          <a:bodyPr/>
          <a:lstStyle>
            <a:lvl1pPr>
              <a:defRPr>
                <a:solidFill>
                  <a:srgbClr val="65656C"/>
                </a:solidFill>
              </a:defRPr>
            </a:lvl1pPr>
            <a:lvl2pPr>
              <a:defRPr>
                <a:solidFill>
                  <a:srgbClr val="65656C"/>
                </a:solidFill>
              </a:defRPr>
            </a:lvl2pPr>
            <a:lvl3pPr>
              <a:defRPr>
                <a:solidFill>
                  <a:srgbClr val="65656C"/>
                </a:solidFill>
              </a:defRPr>
            </a:lvl3pPr>
            <a:lvl4pPr>
              <a:defRPr>
                <a:solidFill>
                  <a:srgbClr val="65656C"/>
                </a:solidFill>
              </a:defRPr>
            </a:lvl4pPr>
            <a:lvl5pPr>
              <a:defRPr>
                <a:solidFill>
                  <a:srgbClr val="65656C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5917455-CAC0-4263-9F70-CD1F38899F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4979" y="6303679"/>
            <a:ext cx="1593786" cy="41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3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1 Tópico_3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C2672F36-A6DC-47A2-BC3E-40E7913D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97" y="365126"/>
            <a:ext cx="9629774" cy="9112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3E1B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1" name="Espaço Reservado para Conteúdo 7">
            <a:extLst>
              <a:ext uri="{FF2B5EF4-FFF2-40B4-BE49-F238E27FC236}">
                <a16:creationId xmlns:a16="http://schemas.microsoft.com/office/drawing/2014/main" id="{D4C08659-E139-414F-BBCB-FFB680FABE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5496" y="1571626"/>
            <a:ext cx="9629775" cy="4133850"/>
          </a:xfrm>
        </p:spPr>
        <p:txBody>
          <a:bodyPr/>
          <a:lstStyle>
            <a:lvl1pPr>
              <a:defRPr>
                <a:solidFill>
                  <a:srgbClr val="65656C"/>
                </a:solidFill>
              </a:defRPr>
            </a:lvl1pPr>
            <a:lvl2pPr>
              <a:defRPr>
                <a:solidFill>
                  <a:srgbClr val="65656C"/>
                </a:solidFill>
              </a:defRPr>
            </a:lvl2pPr>
            <a:lvl3pPr>
              <a:defRPr>
                <a:solidFill>
                  <a:srgbClr val="65656C"/>
                </a:solidFill>
              </a:defRPr>
            </a:lvl3pPr>
            <a:lvl4pPr>
              <a:defRPr>
                <a:solidFill>
                  <a:srgbClr val="65656C"/>
                </a:solidFill>
              </a:defRPr>
            </a:lvl4pPr>
            <a:lvl5pPr>
              <a:defRPr>
                <a:solidFill>
                  <a:srgbClr val="65656C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2B34BF15-9C48-4852-8534-AB1C60D692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13750" y="6303679"/>
            <a:ext cx="1593786" cy="41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3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1 Tópico_4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72F36-A6DC-47A2-BC3E-40E7913D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060" y="1139980"/>
            <a:ext cx="8723227" cy="9112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3E1B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D4C08659-E139-414F-BBCB-FFB680FABE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84533" y="2346480"/>
            <a:ext cx="8804287" cy="3206644"/>
          </a:xfrm>
        </p:spPr>
        <p:txBody>
          <a:bodyPr/>
          <a:lstStyle>
            <a:lvl1pPr>
              <a:defRPr>
                <a:solidFill>
                  <a:srgbClr val="65656C"/>
                </a:solidFill>
              </a:defRPr>
            </a:lvl1pPr>
            <a:lvl2pPr>
              <a:defRPr>
                <a:solidFill>
                  <a:srgbClr val="65656C"/>
                </a:solidFill>
              </a:defRPr>
            </a:lvl2pPr>
            <a:lvl3pPr>
              <a:defRPr>
                <a:solidFill>
                  <a:srgbClr val="65656C"/>
                </a:solidFill>
              </a:defRPr>
            </a:lvl3pPr>
            <a:lvl4pPr>
              <a:defRPr>
                <a:solidFill>
                  <a:srgbClr val="65656C"/>
                </a:solidFill>
              </a:defRPr>
            </a:lvl4pPr>
            <a:lvl5pPr>
              <a:defRPr>
                <a:solidFill>
                  <a:srgbClr val="65656C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5FCCF3CD-E506-47D2-934E-DD5E8D87A6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4979" y="6303679"/>
            <a:ext cx="1593786" cy="41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3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1 Tópico_5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EF52E216-6232-43B6-AEB3-599C33BC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0475"/>
            <a:ext cx="12192000" cy="88582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003E1B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D3EFB736-63C4-4C05-BF08-40AB52C6D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34" y="1652403"/>
            <a:ext cx="10333988" cy="4524910"/>
          </a:xfrm>
        </p:spPr>
        <p:txBody>
          <a:bodyPr/>
          <a:lstStyle>
            <a:lvl1pPr>
              <a:defRPr>
                <a:solidFill>
                  <a:srgbClr val="65656C"/>
                </a:solidFill>
              </a:defRPr>
            </a:lvl1pPr>
            <a:lvl2pPr>
              <a:defRPr>
                <a:solidFill>
                  <a:srgbClr val="65656C"/>
                </a:solidFill>
              </a:defRPr>
            </a:lvl2pPr>
            <a:lvl3pPr>
              <a:defRPr>
                <a:solidFill>
                  <a:srgbClr val="65656C"/>
                </a:solidFill>
              </a:defRPr>
            </a:lvl3pPr>
            <a:lvl4pPr>
              <a:defRPr>
                <a:solidFill>
                  <a:srgbClr val="65656C"/>
                </a:solidFill>
              </a:defRPr>
            </a:lvl4pPr>
            <a:lvl5pPr>
              <a:defRPr>
                <a:solidFill>
                  <a:srgbClr val="65656C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7F4B6ECD-4FE4-424A-A755-B042A02414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3786" y="6177313"/>
            <a:ext cx="1593786" cy="41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4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F3D6A2B-A6F1-4EA9-B1A7-F43CF0BC14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34823" y="2099727"/>
            <a:ext cx="7123285" cy="544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Nome do </a:t>
            </a:r>
            <a:r>
              <a:rPr lang="en-US" dirty="0" err="1"/>
              <a:t>Diretor</a:t>
            </a:r>
            <a:endParaRPr lang="en-US" dirty="0"/>
          </a:p>
        </p:txBody>
      </p:sp>
      <p:sp>
        <p:nvSpPr>
          <p:cNvPr id="7" name="Espaço Reservado para Texto 9">
            <a:extLst>
              <a:ext uri="{FF2B5EF4-FFF2-40B4-BE49-F238E27FC236}">
                <a16:creationId xmlns:a16="http://schemas.microsoft.com/office/drawing/2014/main" id="{682CEBB3-BF2E-4C87-87B6-ABA9D0C8A9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35472" y="2600490"/>
            <a:ext cx="7120399" cy="567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Nome da Diretoria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6467C35-E969-491B-BFE8-E88AD3AC53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4555" y="3388813"/>
            <a:ext cx="7124478" cy="544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Gerência</a:t>
            </a:r>
          </a:p>
        </p:txBody>
      </p:sp>
      <p:sp>
        <p:nvSpPr>
          <p:cNvPr id="12" name="Espaço Reservado para Texto 9">
            <a:extLst>
              <a:ext uri="{FF2B5EF4-FFF2-40B4-BE49-F238E27FC236}">
                <a16:creationId xmlns:a16="http://schemas.microsoft.com/office/drawing/2014/main" id="{ADE90CE7-3657-4C11-A7A1-FA65AFE11C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35204" y="3921957"/>
            <a:ext cx="7121592" cy="567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Área</a:t>
            </a:r>
          </a:p>
        </p:txBody>
      </p:sp>
      <p:sp>
        <p:nvSpPr>
          <p:cNvPr id="13" name="Espaço Reservado para Texto 9">
            <a:extLst>
              <a:ext uri="{FF2B5EF4-FFF2-40B4-BE49-F238E27FC236}">
                <a16:creationId xmlns:a16="http://schemas.microsoft.com/office/drawing/2014/main" id="{AB0BF773-166F-4169-8FE8-D95D8AEB83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35204" y="4389753"/>
            <a:ext cx="7121592" cy="567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E-mail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8DE054C7-8F15-4F05-92D2-7B52F03410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9790" y="5833020"/>
            <a:ext cx="2651761" cy="56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7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 1_2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4B127B-EBD6-457C-B8B5-5735B56C0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530" y="1938294"/>
            <a:ext cx="10512942" cy="1176338"/>
          </a:xfrm>
        </p:spPr>
        <p:txBody>
          <a:bodyPr anchor="b">
            <a:noAutofit/>
          </a:bodyPr>
          <a:lstStyle>
            <a:lvl1pPr algn="ctr">
              <a:defRPr sz="5000">
                <a:solidFill>
                  <a:srgbClr val="9F158A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DEFC13-E13D-4299-B7FC-78B54FD0A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3636" y="3421944"/>
            <a:ext cx="870472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65656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A82D9DB4-26F9-44FC-AD64-BED5B66212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0119" y="5583638"/>
            <a:ext cx="2651761" cy="56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70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 1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4B127B-EBD6-457C-B8B5-5735B56C0F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411816"/>
            <a:ext cx="5514975" cy="1176338"/>
          </a:xfrm>
        </p:spPr>
        <p:txBody>
          <a:bodyPr anchor="b">
            <a:noAutofit/>
          </a:bodyPr>
          <a:lstStyle>
            <a:lvl1pPr algn="r">
              <a:defRPr sz="5000">
                <a:solidFill>
                  <a:srgbClr val="003E1B"/>
                </a:solidFill>
                <a:latin typeface="+mn-lt"/>
              </a:defRPr>
            </a:lvl1pPr>
          </a:lstStyle>
          <a:p>
            <a:r>
              <a:rPr lang="pt-BR" dirty="0"/>
              <a:t>Obrigado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9BF964CA-3F06-461A-8036-BF461545C9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59214" y="5833020"/>
            <a:ext cx="2651761" cy="564470"/>
          </a:xfrm>
          <a:prstGeom prst="rect">
            <a:avLst/>
          </a:prstGeom>
        </p:spPr>
      </p:pic>
      <p:sp>
        <p:nvSpPr>
          <p:cNvPr id="5" name="Espaço Reservado para Texto 8">
            <a:extLst>
              <a:ext uri="{FF2B5EF4-FFF2-40B4-BE49-F238E27FC236}">
                <a16:creationId xmlns:a16="http://schemas.microsoft.com/office/drawing/2014/main" id="{9FEC910A-6129-4987-8E16-F04B5341CB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5800" y="3855749"/>
            <a:ext cx="7115175" cy="2999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i="1"/>
            </a:lvl1pPr>
          </a:lstStyle>
          <a:p>
            <a:pPr lvl="0"/>
            <a:r>
              <a:rPr lang="pt-BR" dirty="0"/>
              <a:t>Nome do Palestrante</a:t>
            </a:r>
          </a:p>
        </p:txBody>
      </p:sp>
      <p:sp>
        <p:nvSpPr>
          <p:cNvPr id="6" name="Espaço Reservado para Texto 8">
            <a:extLst>
              <a:ext uri="{FF2B5EF4-FFF2-40B4-BE49-F238E27FC236}">
                <a16:creationId xmlns:a16="http://schemas.microsoft.com/office/drawing/2014/main" id="{335A5612-1DCE-485D-9345-63947FE73F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5800" y="4295582"/>
            <a:ext cx="7115175" cy="2999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i="1"/>
            </a:lvl1pPr>
          </a:lstStyle>
          <a:p>
            <a:pPr lvl="0"/>
            <a:r>
              <a:rPr lang="pt-BR" dirty="0"/>
              <a:t>E-mail</a:t>
            </a:r>
          </a:p>
        </p:txBody>
      </p:sp>
      <p:sp>
        <p:nvSpPr>
          <p:cNvPr id="8" name="Espaço Reservado para Texto 8">
            <a:extLst>
              <a:ext uri="{FF2B5EF4-FFF2-40B4-BE49-F238E27FC236}">
                <a16:creationId xmlns:a16="http://schemas.microsoft.com/office/drawing/2014/main" id="{AB43D3B5-4DFC-4BFE-B8E1-FD93396158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5800" y="4665487"/>
            <a:ext cx="7115175" cy="2999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i="1"/>
            </a:lvl1pPr>
          </a:lstStyle>
          <a:p>
            <a:pPr lvl="0"/>
            <a:r>
              <a:rPr lang="pt-BR" dirty="0"/>
              <a:t>Telefone</a:t>
            </a:r>
          </a:p>
        </p:txBody>
      </p:sp>
    </p:spTree>
    <p:extLst>
      <p:ext uri="{BB962C8B-B14F-4D97-AF65-F5344CB8AC3E}">
        <p14:creationId xmlns:p14="http://schemas.microsoft.com/office/powerpoint/2010/main" val="2929140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2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074B127B-EBD6-457C-B8B5-5735B56C0F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411816"/>
            <a:ext cx="5514975" cy="1176338"/>
          </a:xfrm>
        </p:spPr>
        <p:txBody>
          <a:bodyPr anchor="b">
            <a:noAutofit/>
          </a:bodyPr>
          <a:lstStyle>
            <a:lvl1pPr algn="r">
              <a:defRPr sz="5000">
                <a:solidFill>
                  <a:srgbClr val="F07501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A3DEFC13-E13D-4299-B7FC-78B54FD0A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8975" y="3680229"/>
            <a:ext cx="4572000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65656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CD53C13C-115A-4153-92D7-A9155D4575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59214" y="5833020"/>
            <a:ext cx="2651761" cy="56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12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ide de Título 2_2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52E216-6232-43B6-AEB3-599C33BC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38388"/>
            <a:ext cx="10515600" cy="885825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rgbClr val="F07501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10588A-C481-4595-868C-9B82E9194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0"/>
            <a:ext cx="10515600" cy="107632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65656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C26B7BCD-BFFA-43C7-905D-C5CC59F45F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0119" y="5833020"/>
            <a:ext cx="2651761" cy="56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17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2_3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074B127B-EBD6-457C-B8B5-5735B56C0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175055"/>
            <a:ext cx="5514975" cy="1176338"/>
          </a:xfrm>
        </p:spPr>
        <p:txBody>
          <a:bodyPr anchor="b">
            <a:noAutofit/>
          </a:bodyPr>
          <a:lstStyle>
            <a:lvl1pPr algn="r">
              <a:defRPr sz="5000">
                <a:solidFill>
                  <a:srgbClr val="F07501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A3DEFC13-E13D-4299-B7FC-78B54FD0A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8975" y="3443468"/>
            <a:ext cx="4572000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65656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8E709E1-5E46-46F6-8BA4-BDE2A7DFB4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59214" y="5833020"/>
            <a:ext cx="2651761" cy="56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4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1 Tópico 2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EF52E216-6232-43B6-AEB3-599C33BC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88582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F07501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D3EFB736-63C4-4C05-BF08-40AB52C6D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783"/>
            <a:ext cx="10515600" cy="4309671"/>
          </a:xfrm>
        </p:spPr>
        <p:txBody>
          <a:bodyPr/>
          <a:lstStyle>
            <a:lvl1pPr>
              <a:defRPr>
                <a:solidFill>
                  <a:srgbClr val="65656C"/>
                </a:solidFill>
              </a:defRPr>
            </a:lvl1pPr>
            <a:lvl2pPr>
              <a:defRPr>
                <a:solidFill>
                  <a:srgbClr val="65656C"/>
                </a:solidFill>
              </a:defRPr>
            </a:lvl2pPr>
            <a:lvl3pPr>
              <a:defRPr>
                <a:solidFill>
                  <a:srgbClr val="65656C"/>
                </a:solidFill>
              </a:defRPr>
            </a:lvl3pPr>
            <a:lvl4pPr>
              <a:defRPr>
                <a:solidFill>
                  <a:srgbClr val="65656C"/>
                </a:solidFill>
              </a:defRPr>
            </a:lvl4pPr>
            <a:lvl5pPr>
              <a:defRPr>
                <a:solidFill>
                  <a:srgbClr val="65656C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3BF2CA73-C001-4B91-BEBF-002D05112A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4979" y="6303679"/>
            <a:ext cx="1593786" cy="41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27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1 Tópico 2_2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">
            <a:extLst>
              <a:ext uri="{FF2B5EF4-FFF2-40B4-BE49-F238E27FC236}">
                <a16:creationId xmlns:a16="http://schemas.microsoft.com/office/drawing/2014/main" id="{C2672F36-A6DC-47A2-BC3E-40E7913D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97" y="365126"/>
            <a:ext cx="9629774" cy="9112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07501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21" name="Espaço Reservado para Conteúdo 7">
            <a:extLst>
              <a:ext uri="{FF2B5EF4-FFF2-40B4-BE49-F238E27FC236}">
                <a16:creationId xmlns:a16="http://schemas.microsoft.com/office/drawing/2014/main" id="{D4C08659-E139-414F-BBCB-FFB680FABE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5496" y="1571626"/>
            <a:ext cx="9629775" cy="4133850"/>
          </a:xfrm>
        </p:spPr>
        <p:txBody>
          <a:bodyPr/>
          <a:lstStyle>
            <a:lvl1pPr>
              <a:defRPr>
                <a:solidFill>
                  <a:srgbClr val="65656C"/>
                </a:solidFill>
              </a:defRPr>
            </a:lvl1pPr>
            <a:lvl2pPr>
              <a:defRPr>
                <a:solidFill>
                  <a:srgbClr val="65656C"/>
                </a:solidFill>
              </a:defRPr>
            </a:lvl2pPr>
            <a:lvl3pPr>
              <a:defRPr>
                <a:solidFill>
                  <a:srgbClr val="65656C"/>
                </a:solidFill>
              </a:defRPr>
            </a:lvl3pPr>
            <a:lvl4pPr>
              <a:defRPr>
                <a:solidFill>
                  <a:srgbClr val="65656C"/>
                </a:solidFill>
              </a:defRPr>
            </a:lvl4pPr>
            <a:lvl5pPr>
              <a:defRPr>
                <a:solidFill>
                  <a:srgbClr val="65656C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658F489E-DEFD-47A6-900A-86A192363C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71692" y="6303679"/>
            <a:ext cx="1593786" cy="41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20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1 Tópico 2_3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C2672F36-A6DC-47A2-BC3E-40E7913D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711" y="817124"/>
            <a:ext cx="9629774" cy="9112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07501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D4C08659-E139-414F-BBCB-FFB680FABE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74710" y="2023624"/>
            <a:ext cx="9629775" cy="4133850"/>
          </a:xfrm>
        </p:spPr>
        <p:txBody>
          <a:bodyPr/>
          <a:lstStyle>
            <a:lvl1pPr>
              <a:defRPr>
                <a:solidFill>
                  <a:srgbClr val="65656C"/>
                </a:solidFill>
              </a:defRPr>
            </a:lvl1pPr>
            <a:lvl2pPr>
              <a:defRPr>
                <a:solidFill>
                  <a:srgbClr val="65656C"/>
                </a:solidFill>
              </a:defRPr>
            </a:lvl2pPr>
            <a:lvl3pPr>
              <a:defRPr>
                <a:solidFill>
                  <a:srgbClr val="65656C"/>
                </a:solidFill>
              </a:defRPr>
            </a:lvl3pPr>
            <a:lvl4pPr>
              <a:defRPr>
                <a:solidFill>
                  <a:srgbClr val="65656C"/>
                </a:solidFill>
              </a:defRPr>
            </a:lvl4pPr>
            <a:lvl5pPr>
              <a:defRPr>
                <a:solidFill>
                  <a:srgbClr val="65656C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5D462DB-DA1B-478E-8E72-12BC6A8ED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4979" y="6303679"/>
            <a:ext cx="1593786" cy="41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691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1 Tópico 2_4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C2672F36-A6DC-47A2-BC3E-40E7913D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060" y="1139980"/>
            <a:ext cx="8723227" cy="9112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07501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D4C08659-E139-414F-BBCB-FFB680FABE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84533" y="2346480"/>
            <a:ext cx="8804287" cy="3206644"/>
          </a:xfrm>
        </p:spPr>
        <p:txBody>
          <a:bodyPr/>
          <a:lstStyle>
            <a:lvl1pPr>
              <a:defRPr>
                <a:solidFill>
                  <a:srgbClr val="65656C"/>
                </a:solidFill>
              </a:defRPr>
            </a:lvl1pPr>
            <a:lvl2pPr>
              <a:defRPr>
                <a:solidFill>
                  <a:srgbClr val="65656C"/>
                </a:solidFill>
              </a:defRPr>
            </a:lvl2pPr>
            <a:lvl3pPr>
              <a:defRPr>
                <a:solidFill>
                  <a:srgbClr val="65656C"/>
                </a:solidFill>
              </a:defRPr>
            </a:lvl3pPr>
            <a:lvl4pPr>
              <a:defRPr>
                <a:solidFill>
                  <a:srgbClr val="65656C"/>
                </a:solidFill>
              </a:defRPr>
            </a:lvl4pPr>
            <a:lvl5pPr>
              <a:defRPr>
                <a:solidFill>
                  <a:srgbClr val="65656C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43AD7AF5-33BE-4345-A312-D15508AE43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4979" y="6303679"/>
            <a:ext cx="1593786" cy="41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40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1 Tópico 2_5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EF52E216-6232-43B6-AEB3-599C33BC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0475"/>
            <a:ext cx="12192000" cy="88582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F07501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D3EFB736-63C4-4C05-BF08-40AB52C6D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34" y="1652403"/>
            <a:ext cx="10333988" cy="4524910"/>
          </a:xfrm>
        </p:spPr>
        <p:txBody>
          <a:bodyPr/>
          <a:lstStyle>
            <a:lvl1pPr>
              <a:defRPr>
                <a:solidFill>
                  <a:srgbClr val="65656C"/>
                </a:solidFill>
              </a:defRPr>
            </a:lvl1pPr>
            <a:lvl2pPr>
              <a:defRPr>
                <a:solidFill>
                  <a:srgbClr val="65656C"/>
                </a:solidFill>
              </a:defRPr>
            </a:lvl2pPr>
            <a:lvl3pPr>
              <a:defRPr>
                <a:solidFill>
                  <a:srgbClr val="65656C"/>
                </a:solidFill>
              </a:defRPr>
            </a:lvl3pPr>
            <a:lvl4pPr>
              <a:defRPr>
                <a:solidFill>
                  <a:srgbClr val="65656C"/>
                </a:solidFill>
              </a:defRPr>
            </a:lvl4pPr>
            <a:lvl5pPr>
              <a:defRPr>
                <a:solidFill>
                  <a:srgbClr val="65656C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4A1D2500-050B-45A6-AD13-A7AE6AFDEB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3786" y="6177313"/>
            <a:ext cx="1593786" cy="41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68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2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3E77D96-1D34-40A1-96BA-7ECAD0F3ED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34823" y="2099727"/>
            <a:ext cx="7123285" cy="544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Nome do </a:t>
            </a:r>
            <a:r>
              <a:rPr lang="en-US" dirty="0" err="1"/>
              <a:t>Diretor</a:t>
            </a:r>
            <a:endParaRPr lang="en-US" dirty="0"/>
          </a:p>
        </p:txBody>
      </p:sp>
      <p:sp>
        <p:nvSpPr>
          <p:cNvPr id="11" name="Espaço Reservado para Texto 9">
            <a:extLst>
              <a:ext uri="{FF2B5EF4-FFF2-40B4-BE49-F238E27FC236}">
                <a16:creationId xmlns:a16="http://schemas.microsoft.com/office/drawing/2014/main" id="{74D607C9-1C9A-4B84-B691-D57177C6B0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35472" y="2600490"/>
            <a:ext cx="7120399" cy="567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Nome da Diretoria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EAEB92A-7F03-422B-BAE6-A17E38DF89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4555" y="3388813"/>
            <a:ext cx="7124478" cy="544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Gerência</a:t>
            </a:r>
          </a:p>
        </p:txBody>
      </p:sp>
      <p:sp>
        <p:nvSpPr>
          <p:cNvPr id="13" name="Espaço Reservado para Texto 9">
            <a:extLst>
              <a:ext uri="{FF2B5EF4-FFF2-40B4-BE49-F238E27FC236}">
                <a16:creationId xmlns:a16="http://schemas.microsoft.com/office/drawing/2014/main" id="{A0C939E4-DF40-43B7-82D3-52457D1809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35204" y="3921957"/>
            <a:ext cx="7121592" cy="567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Área</a:t>
            </a:r>
          </a:p>
        </p:txBody>
      </p:sp>
      <p:sp>
        <p:nvSpPr>
          <p:cNvPr id="14" name="Espaço Reservado para Texto 9">
            <a:extLst>
              <a:ext uri="{FF2B5EF4-FFF2-40B4-BE49-F238E27FC236}">
                <a16:creationId xmlns:a16="http://schemas.microsoft.com/office/drawing/2014/main" id="{231E3CE9-DB4E-4C14-9EB4-33FC102B62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35204" y="4389753"/>
            <a:ext cx="7121592" cy="567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E-mail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20F9BFFF-BE84-4F42-98C8-F5F99AC754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9790" y="5833020"/>
            <a:ext cx="2651761" cy="56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8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 1_3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074B127B-EBD6-457C-B8B5-5735B56C0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175055"/>
            <a:ext cx="5514975" cy="1176338"/>
          </a:xfrm>
        </p:spPr>
        <p:txBody>
          <a:bodyPr anchor="b">
            <a:noAutofit/>
          </a:bodyPr>
          <a:lstStyle>
            <a:lvl1pPr algn="r">
              <a:defRPr sz="5000">
                <a:solidFill>
                  <a:srgbClr val="9F158A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A3DEFC13-E13D-4299-B7FC-78B54FD0A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8975" y="3443468"/>
            <a:ext cx="4572000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65656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3697A162-4133-45CB-BA35-044F76E34C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59214" y="5833020"/>
            <a:ext cx="2651761" cy="56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297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 2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074B127B-EBD6-457C-B8B5-5735B56C0F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411816"/>
            <a:ext cx="5514975" cy="1176338"/>
          </a:xfrm>
        </p:spPr>
        <p:txBody>
          <a:bodyPr anchor="b">
            <a:noAutofit/>
          </a:bodyPr>
          <a:lstStyle>
            <a:lvl1pPr algn="r">
              <a:defRPr sz="5000">
                <a:solidFill>
                  <a:srgbClr val="F07501"/>
                </a:solidFill>
                <a:latin typeface="+mn-lt"/>
              </a:defRPr>
            </a:lvl1pPr>
          </a:lstStyle>
          <a:p>
            <a:r>
              <a:rPr lang="pt-BR" dirty="0"/>
              <a:t>Obrigado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CD53C13C-115A-4153-92D7-A9155D4575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59214" y="5833020"/>
            <a:ext cx="2651761" cy="564470"/>
          </a:xfrm>
          <a:prstGeom prst="rect">
            <a:avLst/>
          </a:prstGeom>
        </p:spPr>
      </p:pic>
      <p:sp>
        <p:nvSpPr>
          <p:cNvPr id="5" name="Espaço Reservado para Texto 8">
            <a:extLst>
              <a:ext uri="{FF2B5EF4-FFF2-40B4-BE49-F238E27FC236}">
                <a16:creationId xmlns:a16="http://schemas.microsoft.com/office/drawing/2014/main" id="{1D89D52A-59DE-4D29-8A56-61ED902647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5800" y="3855749"/>
            <a:ext cx="7115175" cy="2999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i="1"/>
            </a:lvl1pPr>
          </a:lstStyle>
          <a:p>
            <a:pPr lvl="0"/>
            <a:r>
              <a:rPr lang="pt-BR" dirty="0"/>
              <a:t>Nome do Palestrante</a:t>
            </a:r>
          </a:p>
        </p:txBody>
      </p:sp>
      <p:sp>
        <p:nvSpPr>
          <p:cNvPr id="6" name="Espaço Reservado para Texto 8">
            <a:extLst>
              <a:ext uri="{FF2B5EF4-FFF2-40B4-BE49-F238E27FC236}">
                <a16:creationId xmlns:a16="http://schemas.microsoft.com/office/drawing/2014/main" id="{7EEC6D7E-80B3-4993-901A-D0F5E7FD9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5800" y="4295582"/>
            <a:ext cx="7115175" cy="2999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i="1"/>
            </a:lvl1pPr>
          </a:lstStyle>
          <a:p>
            <a:pPr lvl="0"/>
            <a:r>
              <a:rPr lang="pt-BR" dirty="0"/>
              <a:t>E-mail</a:t>
            </a:r>
          </a:p>
        </p:txBody>
      </p:sp>
      <p:sp>
        <p:nvSpPr>
          <p:cNvPr id="8" name="Espaço Reservado para Texto 8">
            <a:extLst>
              <a:ext uri="{FF2B5EF4-FFF2-40B4-BE49-F238E27FC236}">
                <a16:creationId xmlns:a16="http://schemas.microsoft.com/office/drawing/2014/main" id="{863DF840-7FFF-4036-B0FF-6CE34C90E6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5800" y="4665487"/>
            <a:ext cx="7115175" cy="2999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i="1"/>
            </a:lvl1pPr>
          </a:lstStyle>
          <a:p>
            <a:pPr lvl="0"/>
            <a:r>
              <a:rPr lang="pt-BR" dirty="0"/>
              <a:t>Telefone</a:t>
            </a:r>
          </a:p>
        </p:txBody>
      </p:sp>
    </p:spTree>
    <p:extLst>
      <p:ext uri="{BB962C8B-B14F-4D97-AF65-F5344CB8AC3E}">
        <p14:creationId xmlns:p14="http://schemas.microsoft.com/office/powerpoint/2010/main" val="1242310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rr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F2C37916-E4B1-4033-9465-BC6908896E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8337" y="1819276"/>
            <a:ext cx="10855326" cy="3942428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62FAE1F4-9234-44B0-A41C-4A48CEC03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058" y="270170"/>
            <a:ext cx="10350910" cy="870374"/>
          </a:xfrm>
        </p:spPr>
        <p:txBody>
          <a:bodyPr>
            <a:normAutofit/>
          </a:bodyPr>
          <a:lstStyle>
            <a:lvl1pPr>
              <a:defRPr sz="3800" b="0">
                <a:solidFill>
                  <a:srgbClr val="00995D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CDE3933-42C3-461A-A0FF-39B507F80C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4979" y="6303679"/>
            <a:ext cx="1593786" cy="41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08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ent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5">
            <a:extLst>
              <a:ext uri="{FF2B5EF4-FFF2-40B4-BE49-F238E27FC236}">
                <a16:creationId xmlns:a16="http://schemas.microsoft.com/office/drawing/2014/main" id="{168B07DE-21F4-49B8-A00C-0130C60A20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9599" y="1465006"/>
            <a:ext cx="9424064" cy="4493342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C6884EE5-E0AD-406C-A69A-A3C48CAB0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597" y="368493"/>
            <a:ext cx="9424065" cy="870374"/>
          </a:xfrm>
        </p:spPr>
        <p:txBody>
          <a:bodyPr>
            <a:normAutofit/>
          </a:bodyPr>
          <a:lstStyle>
            <a:lvl1pPr>
              <a:defRPr sz="3800" b="0">
                <a:solidFill>
                  <a:srgbClr val="00995D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F4D297B2-FB15-4F84-B2DD-757721E9CA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4979" y="6303679"/>
            <a:ext cx="1593786" cy="41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912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C666091E-3DFE-4219-957B-31D2855927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57832" y="1465005"/>
            <a:ext cx="8367252" cy="503005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C12A6E6E-01B8-44EF-B1C0-C12B7D9E2B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4979" y="157046"/>
            <a:ext cx="1593786" cy="41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59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DAB780C3-8543-4F91-A76C-E1D0736A9420}"/>
              </a:ext>
            </a:extLst>
          </p:cNvPr>
          <p:cNvSpPr txBox="1">
            <a:spLocks/>
          </p:cNvSpPr>
          <p:nvPr userDrawn="1"/>
        </p:nvSpPr>
        <p:spPr>
          <a:xfrm>
            <a:off x="403123" y="2840831"/>
            <a:ext cx="5514975" cy="11763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000" b="1" dirty="0">
                <a:solidFill>
                  <a:srgbClr val="00995D"/>
                </a:solidFill>
                <a:latin typeface="+mn-lt"/>
              </a:rPr>
              <a:t>Obrigado(a)!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E02259B-D5D9-4946-8742-9DEF45EFA5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3123" y="416899"/>
            <a:ext cx="2651761" cy="564470"/>
          </a:xfrm>
          <a:prstGeom prst="rect">
            <a:avLst/>
          </a:prstGeom>
        </p:spPr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84BE7915-CCCA-49D9-9386-04BA56FED4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106" y="3806508"/>
            <a:ext cx="7115175" cy="299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1"/>
            </a:lvl1pPr>
          </a:lstStyle>
          <a:p>
            <a:pPr lvl="0"/>
            <a:r>
              <a:rPr lang="pt-BR" dirty="0"/>
              <a:t>Nome do Palestrante</a:t>
            </a:r>
          </a:p>
        </p:txBody>
      </p:sp>
      <p:sp>
        <p:nvSpPr>
          <p:cNvPr id="10" name="Espaço Reservado para Texto 8">
            <a:extLst>
              <a:ext uri="{FF2B5EF4-FFF2-40B4-BE49-F238E27FC236}">
                <a16:creationId xmlns:a16="http://schemas.microsoft.com/office/drawing/2014/main" id="{43295F58-21EA-4122-90B8-810C3D3740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4106" y="4246341"/>
            <a:ext cx="7115175" cy="299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1"/>
            </a:lvl1pPr>
          </a:lstStyle>
          <a:p>
            <a:pPr lvl="0"/>
            <a:r>
              <a:rPr lang="pt-BR" dirty="0"/>
              <a:t>E-mail</a:t>
            </a:r>
          </a:p>
        </p:txBody>
      </p:sp>
      <p:sp>
        <p:nvSpPr>
          <p:cNvPr id="11" name="Espaço Reservado para Texto 8">
            <a:extLst>
              <a:ext uri="{FF2B5EF4-FFF2-40B4-BE49-F238E27FC236}">
                <a16:creationId xmlns:a16="http://schemas.microsoft.com/office/drawing/2014/main" id="{FDF123FC-D307-4584-A0EB-22A1149C5B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4106" y="4616246"/>
            <a:ext cx="7115175" cy="299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1"/>
            </a:lvl1pPr>
          </a:lstStyle>
          <a:p>
            <a:pPr lvl="0"/>
            <a:r>
              <a:rPr lang="pt-BR" dirty="0"/>
              <a:t>Telefone</a:t>
            </a:r>
          </a:p>
        </p:txBody>
      </p:sp>
    </p:spTree>
    <p:extLst>
      <p:ext uri="{BB962C8B-B14F-4D97-AF65-F5344CB8AC3E}">
        <p14:creationId xmlns:p14="http://schemas.microsoft.com/office/powerpoint/2010/main" val="3588202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5796BD2-0B14-4FCF-8703-A8A1DA406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A0C1-5726-4DD7-A91A-8F6DF9120369}" type="datetimeFigureOut">
              <a:rPr lang="pt-BR" smtClean="0"/>
              <a:t>14/09/2022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F3B8C32-5098-41F7-94DC-0708B91B1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D8FFED4-DCC6-47A5-B3C5-49024E2A0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D58-AE23-4882-A994-6C4B969074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32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1 Tópico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52E216-6232-43B6-AEB3-599C33BC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88582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9F158A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D3EFB736-63C4-4C05-BF08-40AB52C6D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783"/>
            <a:ext cx="10515600" cy="4309671"/>
          </a:xfrm>
        </p:spPr>
        <p:txBody>
          <a:bodyPr/>
          <a:lstStyle>
            <a:lvl1pPr>
              <a:defRPr>
                <a:solidFill>
                  <a:srgbClr val="65656C"/>
                </a:solidFill>
              </a:defRPr>
            </a:lvl1pPr>
            <a:lvl2pPr>
              <a:defRPr>
                <a:solidFill>
                  <a:srgbClr val="65656C"/>
                </a:solidFill>
              </a:defRPr>
            </a:lvl2pPr>
            <a:lvl3pPr>
              <a:defRPr>
                <a:solidFill>
                  <a:srgbClr val="65656C"/>
                </a:solidFill>
              </a:defRPr>
            </a:lvl3pPr>
            <a:lvl4pPr>
              <a:defRPr>
                <a:solidFill>
                  <a:srgbClr val="65656C"/>
                </a:solidFill>
              </a:defRPr>
            </a:lvl4pPr>
            <a:lvl5pPr>
              <a:defRPr>
                <a:solidFill>
                  <a:srgbClr val="65656C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0F7B24E0-5B26-401E-86AC-8065041813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4979" y="6303679"/>
            <a:ext cx="1593786" cy="41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4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1 Tópico_2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72F36-A6DC-47A2-BC3E-40E7913D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711" y="817124"/>
            <a:ext cx="9629774" cy="9112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9F158A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D4C08659-E139-414F-BBCB-FFB680FABE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74710" y="2023624"/>
            <a:ext cx="9629775" cy="4133850"/>
          </a:xfrm>
        </p:spPr>
        <p:txBody>
          <a:bodyPr/>
          <a:lstStyle>
            <a:lvl1pPr>
              <a:defRPr>
                <a:solidFill>
                  <a:srgbClr val="65656C"/>
                </a:solidFill>
              </a:defRPr>
            </a:lvl1pPr>
            <a:lvl2pPr>
              <a:defRPr>
                <a:solidFill>
                  <a:srgbClr val="65656C"/>
                </a:solidFill>
              </a:defRPr>
            </a:lvl2pPr>
            <a:lvl3pPr>
              <a:defRPr>
                <a:solidFill>
                  <a:srgbClr val="65656C"/>
                </a:solidFill>
              </a:defRPr>
            </a:lvl3pPr>
            <a:lvl4pPr>
              <a:defRPr>
                <a:solidFill>
                  <a:srgbClr val="65656C"/>
                </a:solidFill>
              </a:defRPr>
            </a:lvl4pPr>
            <a:lvl5pPr>
              <a:defRPr>
                <a:solidFill>
                  <a:srgbClr val="65656C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AB8796EA-2DC6-42A9-90A6-60CEFCC385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4979" y="6303679"/>
            <a:ext cx="1593786" cy="41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7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1 Tópico_3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C2672F36-A6DC-47A2-BC3E-40E7913D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97" y="365126"/>
            <a:ext cx="9629774" cy="9112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9F158A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1" name="Espaço Reservado para Conteúdo 7">
            <a:extLst>
              <a:ext uri="{FF2B5EF4-FFF2-40B4-BE49-F238E27FC236}">
                <a16:creationId xmlns:a16="http://schemas.microsoft.com/office/drawing/2014/main" id="{D4C08659-E139-414F-BBCB-FFB680FABE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5496" y="1571626"/>
            <a:ext cx="9629775" cy="4133850"/>
          </a:xfrm>
        </p:spPr>
        <p:txBody>
          <a:bodyPr/>
          <a:lstStyle>
            <a:lvl1pPr>
              <a:defRPr>
                <a:solidFill>
                  <a:srgbClr val="65656C"/>
                </a:solidFill>
              </a:defRPr>
            </a:lvl1pPr>
            <a:lvl2pPr>
              <a:defRPr>
                <a:solidFill>
                  <a:srgbClr val="65656C"/>
                </a:solidFill>
              </a:defRPr>
            </a:lvl2pPr>
            <a:lvl3pPr>
              <a:defRPr>
                <a:solidFill>
                  <a:srgbClr val="65656C"/>
                </a:solidFill>
              </a:defRPr>
            </a:lvl3pPr>
            <a:lvl4pPr>
              <a:defRPr>
                <a:solidFill>
                  <a:srgbClr val="65656C"/>
                </a:solidFill>
              </a:defRPr>
            </a:lvl4pPr>
            <a:lvl5pPr>
              <a:defRPr>
                <a:solidFill>
                  <a:srgbClr val="65656C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A644FDD7-8FF0-471A-B0CF-79FAE4B0FC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13750" y="6303679"/>
            <a:ext cx="1593786" cy="41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0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1 Tópico_4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72F36-A6DC-47A2-BC3E-40E7913D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060" y="1139980"/>
            <a:ext cx="8723227" cy="9112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9F158A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D4C08659-E139-414F-BBCB-FFB680FABE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84533" y="2346480"/>
            <a:ext cx="8804287" cy="3206644"/>
          </a:xfrm>
        </p:spPr>
        <p:txBody>
          <a:bodyPr/>
          <a:lstStyle>
            <a:lvl1pPr>
              <a:defRPr>
                <a:solidFill>
                  <a:srgbClr val="65656C"/>
                </a:solidFill>
              </a:defRPr>
            </a:lvl1pPr>
            <a:lvl2pPr>
              <a:defRPr>
                <a:solidFill>
                  <a:srgbClr val="65656C"/>
                </a:solidFill>
              </a:defRPr>
            </a:lvl2pPr>
            <a:lvl3pPr>
              <a:defRPr>
                <a:solidFill>
                  <a:srgbClr val="65656C"/>
                </a:solidFill>
              </a:defRPr>
            </a:lvl3pPr>
            <a:lvl4pPr>
              <a:defRPr>
                <a:solidFill>
                  <a:srgbClr val="65656C"/>
                </a:solidFill>
              </a:defRPr>
            </a:lvl4pPr>
            <a:lvl5pPr>
              <a:defRPr>
                <a:solidFill>
                  <a:srgbClr val="65656C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F5D77963-A667-41B5-BB10-E095F2F97E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4979" y="6303679"/>
            <a:ext cx="1593786" cy="41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51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1 Tópico_5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EF52E216-6232-43B6-AEB3-599C33BC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0475"/>
            <a:ext cx="12192000" cy="88582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9F158A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D3EFB736-63C4-4C05-BF08-40AB52C6D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34" y="1652403"/>
            <a:ext cx="10333988" cy="4524910"/>
          </a:xfrm>
        </p:spPr>
        <p:txBody>
          <a:bodyPr/>
          <a:lstStyle>
            <a:lvl1pPr>
              <a:defRPr>
                <a:solidFill>
                  <a:srgbClr val="65656C"/>
                </a:solidFill>
              </a:defRPr>
            </a:lvl1pPr>
            <a:lvl2pPr>
              <a:defRPr>
                <a:solidFill>
                  <a:srgbClr val="65656C"/>
                </a:solidFill>
              </a:defRPr>
            </a:lvl2pPr>
            <a:lvl3pPr>
              <a:defRPr>
                <a:solidFill>
                  <a:srgbClr val="65656C"/>
                </a:solidFill>
              </a:defRPr>
            </a:lvl3pPr>
            <a:lvl4pPr>
              <a:defRPr>
                <a:solidFill>
                  <a:srgbClr val="65656C"/>
                </a:solidFill>
              </a:defRPr>
            </a:lvl4pPr>
            <a:lvl5pPr>
              <a:defRPr>
                <a:solidFill>
                  <a:srgbClr val="65656C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4D83BCA8-5270-4BB9-8C08-F0FEB95BB5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3786" y="6177313"/>
            <a:ext cx="1593786" cy="41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2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FC1EA80-BFF4-48B1-A9F7-19D03BDC7D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34823" y="2099727"/>
            <a:ext cx="7123285" cy="544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Nome do </a:t>
            </a:r>
            <a:r>
              <a:rPr lang="en-US" dirty="0" err="1"/>
              <a:t>Diretor</a:t>
            </a:r>
            <a:endParaRPr lang="en-US" dirty="0"/>
          </a:p>
        </p:txBody>
      </p:sp>
      <p:sp>
        <p:nvSpPr>
          <p:cNvPr id="13" name="Espaço Reservado para Texto 9">
            <a:extLst>
              <a:ext uri="{FF2B5EF4-FFF2-40B4-BE49-F238E27FC236}">
                <a16:creationId xmlns:a16="http://schemas.microsoft.com/office/drawing/2014/main" id="{F7D29F53-B45E-4E80-9145-5045A05437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35472" y="2600490"/>
            <a:ext cx="7120399" cy="567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Nome da Diretoria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CDC7FCE-1E6B-46F2-AAE4-179190EBD6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4555" y="3388813"/>
            <a:ext cx="7124478" cy="544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Gerência</a:t>
            </a:r>
          </a:p>
        </p:txBody>
      </p:sp>
      <p:sp>
        <p:nvSpPr>
          <p:cNvPr id="15" name="Espaço Reservado para Texto 9">
            <a:extLst>
              <a:ext uri="{FF2B5EF4-FFF2-40B4-BE49-F238E27FC236}">
                <a16:creationId xmlns:a16="http://schemas.microsoft.com/office/drawing/2014/main" id="{DD071C62-8FBC-4F00-AAD3-154444CD28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35204" y="3921957"/>
            <a:ext cx="7121592" cy="567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Área</a:t>
            </a:r>
          </a:p>
        </p:txBody>
      </p:sp>
      <p:sp>
        <p:nvSpPr>
          <p:cNvPr id="16" name="Espaço Reservado para Texto 9">
            <a:extLst>
              <a:ext uri="{FF2B5EF4-FFF2-40B4-BE49-F238E27FC236}">
                <a16:creationId xmlns:a16="http://schemas.microsoft.com/office/drawing/2014/main" id="{CA62AC41-4045-4A6E-B48A-65AE173AD5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35204" y="4389753"/>
            <a:ext cx="7121592" cy="567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E-mail</a:t>
            </a: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4DFEFB1B-2144-43C3-BEDF-DAA796C983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9790" y="5833020"/>
            <a:ext cx="2651761" cy="56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7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F583561-490F-4301-8B46-A443C0C87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A0BCC9-6531-454C-A538-8E83D1C69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EF8E4F-0955-4D2C-93BD-870A067DB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21544-3F51-4E6D-AB1E-9E9A514A7492}" type="datetimeFigureOut">
              <a:rPr lang="pt-BR" smtClean="0"/>
              <a:t>14/09/2022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F2325A-CAD2-4EAE-BEEB-54FB3043A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604935-F6C5-49EB-BA42-5ED9C9DA6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A0ACD-7E4B-4E14-9F79-21DC997EA0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025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7" r:id="rId5"/>
    <p:sldLayoutId id="2147483678" r:id="rId6"/>
    <p:sldLayoutId id="2147483679" r:id="rId7"/>
    <p:sldLayoutId id="2147483680" r:id="rId8"/>
    <p:sldLayoutId id="2147483676" r:id="rId9"/>
    <p:sldLayoutId id="2147483681" r:id="rId10"/>
    <p:sldLayoutId id="2147483649" r:id="rId11"/>
    <p:sldLayoutId id="2147483666" r:id="rId12"/>
    <p:sldLayoutId id="2147483662" r:id="rId13"/>
    <p:sldLayoutId id="2147483651" r:id="rId14"/>
    <p:sldLayoutId id="2147483654" r:id="rId15"/>
    <p:sldLayoutId id="2147483668" r:id="rId16"/>
    <p:sldLayoutId id="2147483669" r:id="rId17"/>
    <p:sldLayoutId id="2147483655" r:id="rId18"/>
    <p:sldLayoutId id="2147483650" r:id="rId19"/>
    <p:sldLayoutId id="2147483670" r:id="rId20"/>
    <p:sldLayoutId id="2147483656" r:id="rId21"/>
    <p:sldLayoutId id="2147483657" r:id="rId22"/>
    <p:sldLayoutId id="2147483658" r:id="rId23"/>
    <p:sldLayoutId id="2147483663" r:id="rId24"/>
    <p:sldLayoutId id="2147483664" r:id="rId25"/>
    <p:sldLayoutId id="2147483660" r:id="rId26"/>
    <p:sldLayoutId id="2147483665" r:id="rId27"/>
    <p:sldLayoutId id="2147483661" r:id="rId28"/>
    <p:sldLayoutId id="2147483659" r:id="rId29"/>
    <p:sldLayoutId id="2147483671" r:id="rId30"/>
    <p:sldLayoutId id="2147483682" r:id="rId31"/>
    <p:sldLayoutId id="2147483683" r:id="rId32"/>
    <p:sldLayoutId id="2147483684" r:id="rId33"/>
    <p:sldLayoutId id="2147483685" r:id="rId34"/>
    <p:sldLayoutId id="2147483686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4FF0B4-4CC6-49E4-9EAE-DDF74A7CC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8678" y="2915397"/>
            <a:ext cx="5952297" cy="1176338"/>
          </a:xfrm>
        </p:spPr>
        <p:txBody>
          <a:bodyPr>
            <a:normAutofit fontScale="90000"/>
          </a:bodyPr>
          <a:lstStyle/>
          <a:p>
            <a:r>
              <a:rPr lang="pt-BR" dirty="0"/>
              <a:t>Reunião GERE </a:t>
            </a:r>
            <a:br>
              <a:rPr lang="pt-BR" dirty="0"/>
            </a:br>
            <a:r>
              <a:rPr lang="pt-BR" dirty="0"/>
              <a:t>14/09/22</a:t>
            </a:r>
          </a:p>
        </p:txBody>
      </p:sp>
    </p:spTree>
    <p:extLst>
      <p:ext uri="{BB962C8B-B14F-4D97-AF65-F5344CB8AC3E}">
        <p14:creationId xmlns:p14="http://schemas.microsoft.com/office/powerpoint/2010/main" val="925808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011409-F505-4489-AFED-273CED6988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1DF746-BC17-4ECE-BFD4-8679FB90CE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Eraldo de Almeida Cruz</a:t>
            </a:r>
          </a:p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BB86226-307B-43AA-B24C-EFE10AF1DD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eraldo.cruz@unimed.coop.br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4041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44081-7543-4E83-8FD6-2AB383247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/>
              <a:t>RN nº 518/22</a:t>
            </a:r>
            <a:br>
              <a:rPr lang="pt-BR" sz="3600" dirty="0"/>
            </a:br>
            <a:r>
              <a:rPr lang="pt-BR" sz="3600" dirty="0"/>
              <a:t>por capítulos e respectivos conteúdos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2AE419D1-9569-4613-B30E-F0280766FF42}"/>
              </a:ext>
            </a:extLst>
          </p:cNvPr>
          <p:cNvSpPr/>
          <p:nvPr/>
        </p:nvSpPr>
        <p:spPr>
          <a:xfrm>
            <a:off x="2129597" y="1842988"/>
            <a:ext cx="3478018" cy="682388"/>
          </a:xfrm>
          <a:prstGeom prst="roundRect">
            <a:avLst/>
          </a:prstGeom>
          <a:solidFill>
            <a:srgbClr val="035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Capítulo I</a:t>
            </a:r>
          </a:p>
          <a:p>
            <a:pPr algn="ctr"/>
            <a:r>
              <a:rPr lang="pt-BR" sz="1400" dirty="0"/>
              <a:t>DAS DISPOSIÇÕES GERAIS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E3AD4E8F-ABE3-44C5-8513-A3AD9348C08B}"/>
              </a:ext>
            </a:extLst>
          </p:cNvPr>
          <p:cNvSpPr/>
          <p:nvPr/>
        </p:nvSpPr>
        <p:spPr>
          <a:xfrm>
            <a:off x="2129597" y="2751273"/>
            <a:ext cx="3478018" cy="682388"/>
          </a:xfrm>
          <a:prstGeom prst="roundRect">
            <a:avLst/>
          </a:prstGeom>
          <a:solidFill>
            <a:srgbClr val="035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Capítulo II</a:t>
            </a:r>
          </a:p>
          <a:p>
            <a:pPr algn="ctr"/>
            <a:r>
              <a:rPr lang="pt-BR" sz="1400" dirty="0"/>
              <a:t>DA GOVERNANÇA DAS OPERADORAS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EB89F418-CC55-4370-800A-32B2E8D59186}"/>
              </a:ext>
            </a:extLst>
          </p:cNvPr>
          <p:cNvSpPr/>
          <p:nvPr/>
        </p:nvSpPr>
        <p:spPr>
          <a:xfrm>
            <a:off x="2129597" y="3659558"/>
            <a:ext cx="3478018" cy="682388"/>
          </a:xfrm>
          <a:prstGeom prst="roundRect">
            <a:avLst/>
          </a:prstGeom>
          <a:solidFill>
            <a:srgbClr val="035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Capítulo III</a:t>
            </a:r>
          </a:p>
          <a:p>
            <a:pPr algn="ctr"/>
            <a:r>
              <a:rPr lang="pt-BR" sz="1400" dirty="0"/>
              <a:t>DOS CONTROLES INTERNOS E DA GESTÃO DE RISCOS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2E2D4D16-AC2D-4231-81E9-A00452DC5FE8}"/>
              </a:ext>
            </a:extLst>
          </p:cNvPr>
          <p:cNvSpPr/>
          <p:nvPr/>
        </p:nvSpPr>
        <p:spPr>
          <a:xfrm>
            <a:off x="2129597" y="4567842"/>
            <a:ext cx="3478018" cy="1123095"/>
          </a:xfrm>
          <a:prstGeom prst="roundRect">
            <a:avLst/>
          </a:prstGeom>
          <a:solidFill>
            <a:srgbClr val="035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Capítulo IV </a:t>
            </a:r>
          </a:p>
          <a:p>
            <a:pPr algn="ctr"/>
            <a:r>
              <a:rPr lang="pt-BR" sz="1400" dirty="0"/>
              <a:t>DA VERIFICAÇÃO DOS PROCESSOS DA GOVERNANÇA, GESTÃO DE RISCOS E CONTROLES INTERNOS DAS OPERADORAS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401966BD-0D27-4F4C-AD14-7E156BA9F561}"/>
              </a:ext>
            </a:extLst>
          </p:cNvPr>
          <p:cNvSpPr/>
          <p:nvPr/>
        </p:nvSpPr>
        <p:spPr>
          <a:xfrm>
            <a:off x="6464085" y="2751273"/>
            <a:ext cx="3237861" cy="682388"/>
          </a:xfrm>
          <a:prstGeom prst="roundRect">
            <a:avLst/>
          </a:prstGeom>
          <a:solidFill>
            <a:srgbClr val="058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Parâmetros Conceituais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0447C6EB-C8B6-4450-A8F1-67157805835E}"/>
              </a:ext>
            </a:extLst>
          </p:cNvPr>
          <p:cNvSpPr/>
          <p:nvPr/>
        </p:nvSpPr>
        <p:spPr>
          <a:xfrm>
            <a:off x="6464085" y="4567843"/>
            <a:ext cx="3237861" cy="682388"/>
          </a:xfrm>
          <a:prstGeom prst="roundRect">
            <a:avLst/>
          </a:prstGeom>
          <a:solidFill>
            <a:srgbClr val="058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Verificação de Cumprimento de Práticas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DE036691-62CE-4DE8-AA78-368CAC0657E1}"/>
              </a:ext>
            </a:extLst>
          </p:cNvPr>
          <p:cNvCxnSpPr>
            <a:cxnSpLocks/>
          </p:cNvCxnSpPr>
          <p:nvPr/>
        </p:nvCxnSpPr>
        <p:spPr>
          <a:xfrm>
            <a:off x="6126229" y="1842988"/>
            <a:ext cx="0" cy="340724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4EED0C82-447E-4CE3-962D-796002CBC43B}"/>
              </a:ext>
            </a:extLst>
          </p:cNvPr>
          <p:cNvCxnSpPr>
            <a:cxnSpLocks/>
          </p:cNvCxnSpPr>
          <p:nvPr/>
        </p:nvCxnSpPr>
        <p:spPr>
          <a:xfrm>
            <a:off x="5732008" y="4909037"/>
            <a:ext cx="6262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EAB1BDC6-23AD-4C85-B9EA-62B266B3B6EB}"/>
              </a:ext>
            </a:extLst>
          </p:cNvPr>
          <p:cNvCxnSpPr>
            <a:cxnSpLocks/>
          </p:cNvCxnSpPr>
          <p:nvPr/>
        </p:nvCxnSpPr>
        <p:spPr>
          <a:xfrm>
            <a:off x="5732008" y="3092467"/>
            <a:ext cx="6262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315CCAD1-5F67-497A-B738-8D0F8D13F592}"/>
              </a:ext>
            </a:extLst>
          </p:cNvPr>
          <p:cNvCxnSpPr>
            <a:cxnSpLocks/>
          </p:cNvCxnSpPr>
          <p:nvPr/>
        </p:nvCxnSpPr>
        <p:spPr>
          <a:xfrm flipV="1">
            <a:off x="5744092" y="3546609"/>
            <a:ext cx="614149" cy="438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BC812E50-C110-4F0C-8970-8F18ED312DDA}"/>
              </a:ext>
            </a:extLst>
          </p:cNvPr>
          <p:cNvCxnSpPr>
            <a:cxnSpLocks/>
          </p:cNvCxnSpPr>
          <p:nvPr/>
        </p:nvCxnSpPr>
        <p:spPr>
          <a:xfrm>
            <a:off x="5744091" y="2226542"/>
            <a:ext cx="614150" cy="411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9B25817-9A0B-4742-B5F6-E3A3CBE3E754}"/>
              </a:ext>
            </a:extLst>
          </p:cNvPr>
          <p:cNvSpPr txBox="1"/>
          <p:nvPr/>
        </p:nvSpPr>
        <p:spPr>
          <a:xfrm>
            <a:off x="2129597" y="1443789"/>
            <a:ext cx="8241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             Corpo da RN                                                                Conteúdo</a:t>
            </a:r>
          </a:p>
        </p:txBody>
      </p:sp>
    </p:spTree>
    <p:extLst>
      <p:ext uri="{BB962C8B-B14F-4D97-AF65-F5344CB8AC3E}">
        <p14:creationId xmlns:p14="http://schemas.microsoft.com/office/powerpoint/2010/main" val="1783547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44081-7543-4E83-8FD6-2AB383247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/>
              <a:t>RN nº 518/22</a:t>
            </a:r>
            <a:br>
              <a:rPr lang="pt-BR" sz="3600" dirty="0"/>
            </a:br>
            <a:r>
              <a:rPr lang="pt-BR" sz="3600" dirty="0"/>
              <a:t>por </a:t>
            </a:r>
            <a:r>
              <a:rPr lang="pt-PT" sz="3600" dirty="0"/>
              <a:t>anexos e requisitos de governança previstos</a:t>
            </a:r>
            <a:endParaRPr lang="pt-BR" sz="3600" dirty="0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2AE419D1-9569-4613-B30E-F0280766FF42}"/>
              </a:ext>
            </a:extLst>
          </p:cNvPr>
          <p:cNvSpPr/>
          <p:nvPr/>
        </p:nvSpPr>
        <p:spPr>
          <a:xfrm>
            <a:off x="1854231" y="2574758"/>
            <a:ext cx="3790842" cy="885824"/>
          </a:xfrm>
          <a:prstGeom prst="roundRect">
            <a:avLst/>
          </a:prstGeom>
          <a:solidFill>
            <a:srgbClr val="035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Anexo I</a:t>
            </a:r>
          </a:p>
          <a:p>
            <a:pPr algn="ctr"/>
            <a:r>
              <a:rPr lang="pt-BR" sz="1600" dirty="0"/>
              <a:t>Práticas mínimas de gestão de riscos e controles internos a serem verificadas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EB89F418-CC55-4370-800A-32B2E8D59186}"/>
              </a:ext>
            </a:extLst>
          </p:cNvPr>
          <p:cNvSpPr/>
          <p:nvPr/>
        </p:nvSpPr>
        <p:spPr>
          <a:xfrm>
            <a:off x="1772239" y="3852833"/>
            <a:ext cx="3790842" cy="1621479"/>
          </a:xfrm>
          <a:prstGeom prst="roundRect">
            <a:avLst/>
          </a:prstGeom>
          <a:solidFill>
            <a:srgbClr val="035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Anexo III</a:t>
            </a:r>
          </a:p>
          <a:p>
            <a:pPr algn="ctr"/>
            <a:r>
              <a:rPr lang="pt-BR" sz="1600" dirty="0"/>
              <a:t>Práticas avançadas e estrutura de governança, gestão de riscos e auditoria interna a serem verificadas, para operadoras com modelos próprios de capital baseado em riscos 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401966BD-0D27-4F4C-AD14-7E156BA9F561}"/>
              </a:ext>
            </a:extLst>
          </p:cNvPr>
          <p:cNvSpPr/>
          <p:nvPr/>
        </p:nvSpPr>
        <p:spPr>
          <a:xfrm>
            <a:off x="6457259" y="2111999"/>
            <a:ext cx="5026071" cy="1975677"/>
          </a:xfrm>
          <a:prstGeom prst="roundRect">
            <a:avLst/>
          </a:prstGeom>
          <a:solidFill>
            <a:srgbClr val="058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r>
              <a:rPr lang="pt-PT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Práticas Mínimas:</a:t>
            </a:r>
            <a:endParaRPr lang="pt-BR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pt-PT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Tratamento de recomendações sobre controle internos e gestão de riscos</a:t>
            </a:r>
            <a:endParaRPr lang="pt-BR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pt-PT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Análise e monitoramento econômico-financeiro</a:t>
            </a:r>
            <a:endParaRPr lang="pt-BR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pt-PT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Práticas de gestão de riscos: </a:t>
            </a:r>
            <a:r>
              <a:rPr lang="pt-PT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subscrição, crédito, mercado, legal e operacional</a:t>
            </a:r>
            <a:endParaRPr lang="pt-BR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0447C6EB-C8B6-4450-A8F1-67157805835E}"/>
              </a:ext>
            </a:extLst>
          </p:cNvPr>
          <p:cNvSpPr/>
          <p:nvPr/>
        </p:nvSpPr>
        <p:spPr>
          <a:xfrm>
            <a:off x="6453669" y="4250186"/>
            <a:ext cx="5026069" cy="1434995"/>
          </a:xfrm>
          <a:prstGeom prst="roundRect">
            <a:avLst/>
          </a:prstGeom>
          <a:solidFill>
            <a:srgbClr val="058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r>
              <a:rPr lang="pt-PT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Práticas Avançadas e Estruturas:</a:t>
            </a:r>
            <a:endParaRPr lang="pt-BR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pt-PT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Governaça (papéis, responsabilidades, conduta ética e demonstrações financeiras)</a:t>
            </a:r>
          </a:p>
          <a:p>
            <a:pPr>
              <a:lnSpc>
                <a:spcPct val="107000"/>
              </a:lnSpc>
            </a:pPr>
            <a:r>
              <a:rPr lang="pt-PT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Controles internos e gestão de risco </a:t>
            </a:r>
          </a:p>
          <a:p>
            <a:pPr>
              <a:lnSpc>
                <a:spcPct val="107000"/>
              </a:lnSpc>
            </a:pPr>
            <a:r>
              <a:rPr lang="pt-PT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Auditoria Intena</a:t>
            </a:r>
            <a:endParaRPr lang="pt-BR" dirty="0"/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DE036691-62CE-4DE8-AA78-368CAC0657E1}"/>
              </a:ext>
            </a:extLst>
          </p:cNvPr>
          <p:cNvCxnSpPr>
            <a:cxnSpLocks/>
          </p:cNvCxnSpPr>
          <p:nvPr/>
        </p:nvCxnSpPr>
        <p:spPr>
          <a:xfrm>
            <a:off x="6126229" y="1842988"/>
            <a:ext cx="0" cy="340724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4EED0C82-447E-4CE3-962D-796002CBC43B}"/>
              </a:ext>
            </a:extLst>
          </p:cNvPr>
          <p:cNvCxnSpPr>
            <a:cxnSpLocks/>
          </p:cNvCxnSpPr>
          <p:nvPr/>
        </p:nvCxnSpPr>
        <p:spPr>
          <a:xfrm>
            <a:off x="5734034" y="3074978"/>
            <a:ext cx="6179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9B25817-9A0B-4742-B5F6-E3A3CBE3E754}"/>
              </a:ext>
            </a:extLst>
          </p:cNvPr>
          <p:cNvSpPr txBox="1"/>
          <p:nvPr/>
        </p:nvSpPr>
        <p:spPr>
          <a:xfrm>
            <a:off x="2343273" y="1383683"/>
            <a:ext cx="8241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                    Anexo                                                                    Requisitos de Governança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B371F21E-6334-4CAE-A5B9-12085E264208}"/>
              </a:ext>
            </a:extLst>
          </p:cNvPr>
          <p:cNvCxnSpPr>
            <a:cxnSpLocks/>
          </p:cNvCxnSpPr>
          <p:nvPr/>
        </p:nvCxnSpPr>
        <p:spPr>
          <a:xfrm>
            <a:off x="5787042" y="4687752"/>
            <a:ext cx="6179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758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44081-7543-4E83-8FD6-2AB383247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/>
              <a:t>RN nº 518/22</a:t>
            </a:r>
            <a:br>
              <a:rPr lang="pt-BR" sz="3600" dirty="0"/>
            </a:br>
            <a:r>
              <a:rPr lang="pt-BR" sz="3600" dirty="0"/>
              <a:t>por </a:t>
            </a:r>
            <a:r>
              <a:rPr lang="pt-PT" sz="3600" dirty="0"/>
              <a:t>anexos, relatório de PPA e obrigação previstos</a:t>
            </a:r>
            <a:endParaRPr lang="pt-BR" sz="3600" dirty="0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2AE419D1-9569-4613-B30E-F0280766FF42}"/>
              </a:ext>
            </a:extLst>
          </p:cNvPr>
          <p:cNvSpPr/>
          <p:nvPr/>
        </p:nvSpPr>
        <p:spPr>
          <a:xfrm>
            <a:off x="770773" y="2469899"/>
            <a:ext cx="3790842" cy="682388"/>
          </a:xfrm>
          <a:prstGeom prst="roundRect">
            <a:avLst/>
          </a:prstGeom>
          <a:solidFill>
            <a:srgbClr val="035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Anexo I</a:t>
            </a:r>
          </a:p>
          <a:p>
            <a:pPr algn="ctr"/>
            <a:r>
              <a:rPr lang="pt-BR" sz="1400" dirty="0"/>
              <a:t>Práticas mínimas de gestão de riscos e controles internos a serem verificadas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EB89F418-CC55-4370-800A-32B2E8D59186}"/>
              </a:ext>
            </a:extLst>
          </p:cNvPr>
          <p:cNvSpPr/>
          <p:nvPr/>
        </p:nvSpPr>
        <p:spPr>
          <a:xfrm>
            <a:off x="770773" y="3705714"/>
            <a:ext cx="3790842" cy="966988"/>
          </a:xfrm>
          <a:prstGeom prst="roundRect">
            <a:avLst/>
          </a:prstGeom>
          <a:solidFill>
            <a:srgbClr val="035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Anexo IV</a:t>
            </a:r>
          </a:p>
          <a:p>
            <a:pPr algn="ctr"/>
            <a:r>
              <a:rPr lang="pt-BR" sz="1400" dirty="0"/>
              <a:t>Relação de indicadores mínimos para monitoramento da situação econômico financeira da operadora 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0447C6EB-C8B6-4450-A8F1-67157805835E}"/>
              </a:ext>
            </a:extLst>
          </p:cNvPr>
          <p:cNvSpPr/>
          <p:nvPr/>
        </p:nvSpPr>
        <p:spPr>
          <a:xfrm>
            <a:off x="5525206" y="2237426"/>
            <a:ext cx="2391141" cy="2435273"/>
          </a:xfrm>
          <a:prstGeom prst="roundRect">
            <a:avLst/>
          </a:prstGeom>
          <a:solidFill>
            <a:srgbClr val="058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Anexo V</a:t>
            </a:r>
          </a:p>
          <a:p>
            <a:pPr algn="ctr"/>
            <a:r>
              <a:rPr lang="pt-BR" sz="1400" dirty="0"/>
              <a:t>Descrição dos Procedimentos Previamente Acordados que devem ser executados para verificação do cumprimento dos requisitos constantes no Anexo I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DE036691-62CE-4DE8-AA78-368CAC0657E1}"/>
              </a:ext>
            </a:extLst>
          </p:cNvPr>
          <p:cNvCxnSpPr>
            <a:cxnSpLocks/>
          </p:cNvCxnSpPr>
          <p:nvPr/>
        </p:nvCxnSpPr>
        <p:spPr>
          <a:xfrm>
            <a:off x="5103545" y="2047531"/>
            <a:ext cx="0" cy="369153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4EED0C82-447E-4CE3-962D-796002CBC43B}"/>
              </a:ext>
            </a:extLst>
          </p:cNvPr>
          <p:cNvCxnSpPr>
            <a:cxnSpLocks/>
          </p:cNvCxnSpPr>
          <p:nvPr/>
        </p:nvCxnSpPr>
        <p:spPr>
          <a:xfrm>
            <a:off x="4763791" y="2914564"/>
            <a:ext cx="6262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9B25817-9A0B-4742-B5F6-E3A3CBE3E754}"/>
              </a:ext>
            </a:extLst>
          </p:cNvPr>
          <p:cNvSpPr txBox="1"/>
          <p:nvPr/>
        </p:nvSpPr>
        <p:spPr>
          <a:xfrm>
            <a:off x="901627" y="1592197"/>
            <a:ext cx="1067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        Requisitos e Indicadores                                          Relatório PPA                                           Obrigações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AEECF7BB-346F-4020-A6F5-385670661D2C}"/>
              </a:ext>
            </a:extLst>
          </p:cNvPr>
          <p:cNvCxnSpPr>
            <a:cxnSpLocks/>
          </p:cNvCxnSpPr>
          <p:nvPr/>
        </p:nvCxnSpPr>
        <p:spPr>
          <a:xfrm>
            <a:off x="8167587" y="2082174"/>
            <a:ext cx="0" cy="357074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>
            <a:extLst>
              <a:ext uri="{FF2B5EF4-FFF2-40B4-BE49-F238E27FC236}">
                <a16:creationId xmlns:a16="http://schemas.microsoft.com/office/drawing/2014/main" id="{41113F97-E3A1-4E8A-A595-07128273235D}"/>
              </a:ext>
            </a:extLst>
          </p:cNvPr>
          <p:cNvSpPr/>
          <p:nvPr/>
        </p:nvSpPr>
        <p:spPr>
          <a:xfrm>
            <a:off x="8945742" y="2760995"/>
            <a:ext cx="1949108" cy="1801320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Informações Periódicas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E7ED3690-056E-4211-BD77-AD7CF6CA8463}"/>
              </a:ext>
            </a:extLst>
          </p:cNvPr>
          <p:cNvCxnSpPr>
            <a:cxnSpLocks/>
          </p:cNvCxnSpPr>
          <p:nvPr/>
        </p:nvCxnSpPr>
        <p:spPr>
          <a:xfrm>
            <a:off x="4763791" y="4189208"/>
            <a:ext cx="6262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D6AD6B22-0700-46E4-8BC7-65C8FF774454}"/>
              </a:ext>
            </a:extLst>
          </p:cNvPr>
          <p:cNvCxnSpPr>
            <a:cxnSpLocks/>
          </p:cNvCxnSpPr>
          <p:nvPr/>
        </p:nvCxnSpPr>
        <p:spPr>
          <a:xfrm>
            <a:off x="8167587" y="3610303"/>
            <a:ext cx="6262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86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44081-7543-4E83-8FD6-2AB383247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/>
              <a:t>RN nº 518/22</a:t>
            </a:r>
            <a:br>
              <a:rPr lang="pt-BR" sz="3600" dirty="0"/>
            </a:br>
            <a:r>
              <a:rPr lang="pt-BR" sz="3600" dirty="0"/>
              <a:t>por </a:t>
            </a:r>
            <a:r>
              <a:rPr lang="pt-PT" sz="3600" dirty="0"/>
              <a:t>regra de envio de PPA de Práticas Mínimas</a:t>
            </a:r>
            <a:endParaRPr lang="pt-BR" sz="3600" dirty="0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2AE419D1-9569-4613-B30E-F0280766FF42}"/>
              </a:ext>
            </a:extLst>
          </p:cNvPr>
          <p:cNvSpPr/>
          <p:nvPr/>
        </p:nvSpPr>
        <p:spPr>
          <a:xfrm>
            <a:off x="1816773" y="1842987"/>
            <a:ext cx="2957052" cy="3751691"/>
          </a:xfrm>
          <a:prstGeom prst="roundRect">
            <a:avLst/>
          </a:prstGeom>
          <a:solidFill>
            <a:srgbClr val="035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Todas as Operadoras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401966BD-0D27-4F4C-AD14-7E156BA9F561}"/>
              </a:ext>
            </a:extLst>
          </p:cNvPr>
          <p:cNvSpPr/>
          <p:nvPr/>
        </p:nvSpPr>
        <p:spPr>
          <a:xfrm>
            <a:off x="5790316" y="1915881"/>
            <a:ext cx="5026071" cy="151311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Operadoras de </a:t>
            </a:r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édio Porte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Operadoras de Grande Porte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0447C6EB-C8B6-4450-A8F1-67157805835E}"/>
              </a:ext>
            </a:extLst>
          </p:cNvPr>
          <p:cNvSpPr/>
          <p:nvPr/>
        </p:nvSpPr>
        <p:spPr>
          <a:xfrm>
            <a:off x="5790318" y="4093000"/>
            <a:ext cx="5026069" cy="1053209"/>
          </a:xfrm>
          <a:prstGeom prst="roundRect">
            <a:avLst/>
          </a:prstGeom>
          <a:solidFill>
            <a:srgbClr val="035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Operadoras de Pequeno Porte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DE036691-62CE-4DE8-AA78-368CAC0657E1}"/>
              </a:ext>
            </a:extLst>
          </p:cNvPr>
          <p:cNvCxnSpPr>
            <a:cxnSpLocks/>
          </p:cNvCxnSpPr>
          <p:nvPr/>
        </p:nvCxnSpPr>
        <p:spPr>
          <a:xfrm>
            <a:off x="5410200" y="2134454"/>
            <a:ext cx="0" cy="340724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9B25817-9A0B-4742-B5F6-E3A3CBE3E754}"/>
              </a:ext>
            </a:extLst>
          </p:cNvPr>
          <p:cNvSpPr txBox="1"/>
          <p:nvPr/>
        </p:nvSpPr>
        <p:spPr>
          <a:xfrm>
            <a:off x="2290351" y="1508299"/>
            <a:ext cx="8241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       Até 2022                                                                   A partir 2023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5299AA9-34BE-4061-A491-1CFF3911BA38}"/>
              </a:ext>
            </a:extLst>
          </p:cNvPr>
          <p:cNvSpPr/>
          <p:nvPr/>
        </p:nvSpPr>
        <p:spPr>
          <a:xfrm>
            <a:off x="2057400" y="6039853"/>
            <a:ext cx="2586789" cy="369332"/>
          </a:xfrm>
          <a:prstGeom prst="rect">
            <a:avLst/>
          </a:prstGeom>
          <a:solidFill>
            <a:srgbClr val="035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Facultativo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42091C1-0C5E-443B-A4D5-4A33BEA7C5C0}"/>
              </a:ext>
            </a:extLst>
          </p:cNvPr>
          <p:cNvSpPr/>
          <p:nvPr/>
        </p:nvSpPr>
        <p:spPr>
          <a:xfrm>
            <a:off x="6553200" y="6039853"/>
            <a:ext cx="2586789" cy="36933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Obrigatório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84D27412-BC03-4908-9D0E-DC72B27AB3A0}"/>
              </a:ext>
            </a:extLst>
          </p:cNvPr>
          <p:cNvCxnSpPr/>
          <p:nvPr/>
        </p:nvCxnSpPr>
        <p:spPr>
          <a:xfrm>
            <a:off x="4773825" y="2478506"/>
            <a:ext cx="844922" cy="0"/>
          </a:xfrm>
          <a:prstGeom prst="straightConnector1">
            <a:avLst/>
          </a:prstGeom>
          <a:ln w="28575">
            <a:solidFill>
              <a:srgbClr val="035E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EA0D1A99-F817-4E3F-9815-CAC191258C4B}"/>
              </a:ext>
            </a:extLst>
          </p:cNvPr>
          <p:cNvCxnSpPr/>
          <p:nvPr/>
        </p:nvCxnSpPr>
        <p:spPr>
          <a:xfrm>
            <a:off x="4773825" y="3039980"/>
            <a:ext cx="844922" cy="0"/>
          </a:xfrm>
          <a:prstGeom prst="straightConnector1">
            <a:avLst/>
          </a:prstGeom>
          <a:ln w="28575">
            <a:solidFill>
              <a:srgbClr val="035E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97AB2389-F4ED-4DDE-B7BD-03D4B6377450}"/>
              </a:ext>
            </a:extLst>
          </p:cNvPr>
          <p:cNvCxnSpPr/>
          <p:nvPr/>
        </p:nvCxnSpPr>
        <p:spPr>
          <a:xfrm>
            <a:off x="4773825" y="4712369"/>
            <a:ext cx="844922" cy="0"/>
          </a:xfrm>
          <a:prstGeom prst="straightConnector1">
            <a:avLst/>
          </a:prstGeom>
          <a:ln w="28575">
            <a:solidFill>
              <a:srgbClr val="035E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174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44081-7543-4E83-8FD6-2AB383247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/>
              <a:t>RN nº 518/22</a:t>
            </a:r>
            <a:br>
              <a:rPr lang="pt-BR" sz="3600" dirty="0"/>
            </a:br>
            <a:r>
              <a:rPr lang="pt-BR" sz="3600" dirty="0"/>
              <a:t>por </a:t>
            </a:r>
            <a:r>
              <a:rPr lang="pt-PT" sz="3600" dirty="0"/>
              <a:t>incentivos regulatórios</a:t>
            </a:r>
            <a:endParaRPr lang="pt-BR" sz="3600" dirty="0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2AE419D1-9569-4613-B30E-F0280766FF42}"/>
              </a:ext>
            </a:extLst>
          </p:cNvPr>
          <p:cNvSpPr/>
          <p:nvPr/>
        </p:nvSpPr>
        <p:spPr>
          <a:xfrm>
            <a:off x="785057" y="4494529"/>
            <a:ext cx="2499554" cy="682388"/>
          </a:xfrm>
          <a:prstGeom prst="roundRect">
            <a:avLst/>
          </a:prstGeom>
          <a:solidFill>
            <a:srgbClr val="035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Acreditação</a:t>
            </a:r>
          </a:p>
          <a:p>
            <a:pPr algn="ctr"/>
            <a:r>
              <a:rPr lang="pt-BR" sz="1800" dirty="0"/>
              <a:t>(</a:t>
            </a:r>
            <a:r>
              <a:rPr lang="pt-BR" sz="1400" dirty="0"/>
              <a:t>RN 507)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E3AD4E8F-ABE3-44C5-8513-A3AD9348C08B}"/>
              </a:ext>
            </a:extLst>
          </p:cNvPr>
          <p:cNvSpPr/>
          <p:nvPr/>
        </p:nvSpPr>
        <p:spPr>
          <a:xfrm>
            <a:off x="776275" y="2089700"/>
            <a:ext cx="2508338" cy="682388"/>
          </a:xfrm>
          <a:prstGeom prst="roundRect">
            <a:avLst/>
          </a:prstGeom>
          <a:solidFill>
            <a:srgbClr val="035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Práticas Mínimas</a:t>
            </a:r>
          </a:p>
          <a:p>
            <a:pPr algn="ctr"/>
            <a:r>
              <a:rPr lang="pt-BR" sz="1400" dirty="0"/>
              <a:t>(Anexo I ou II, RN 518)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EB89F418-CC55-4370-800A-32B2E8D59186}"/>
              </a:ext>
            </a:extLst>
          </p:cNvPr>
          <p:cNvSpPr/>
          <p:nvPr/>
        </p:nvSpPr>
        <p:spPr>
          <a:xfrm>
            <a:off x="785057" y="3292349"/>
            <a:ext cx="2499554" cy="682388"/>
          </a:xfrm>
          <a:prstGeom prst="roundRect">
            <a:avLst/>
          </a:prstGeom>
          <a:solidFill>
            <a:srgbClr val="035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Práticas Mínimas</a:t>
            </a:r>
          </a:p>
          <a:p>
            <a:pPr algn="ctr"/>
            <a:r>
              <a:rPr lang="pt-BR" sz="1400" dirty="0"/>
              <a:t>(Anexo I ou II, RN 518)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401966BD-0D27-4F4C-AD14-7E156BA9F561}"/>
              </a:ext>
            </a:extLst>
          </p:cNvPr>
          <p:cNvSpPr/>
          <p:nvPr/>
        </p:nvSpPr>
        <p:spPr>
          <a:xfrm>
            <a:off x="4103087" y="2041645"/>
            <a:ext cx="2391138" cy="754805"/>
          </a:xfrm>
          <a:prstGeom prst="roundRect">
            <a:avLst/>
          </a:prstGeom>
          <a:solidFill>
            <a:srgbClr val="058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Práticas Mínimas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Cumpridas Integralmente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0447C6EB-C8B6-4450-A8F1-67157805835E}"/>
              </a:ext>
            </a:extLst>
          </p:cNvPr>
          <p:cNvSpPr/>
          <p:nvPr/>
        </p:nvSpPr>
        <p:spPr>
          <a:xfrm>
            <a:off x="4103087" y="4467390"/>
            <a:ext cx="2391141" cy="817195"/>
          </a:xfrm>
          <a:prstGeom prst="roundRect">
            <a:avLst/>
          </a:prstGeom>
          <a:solidFill>
            <a:srgbClr val="058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Acreditada em Qualquer Nível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DE036691-62CE-4DE8-AA78-368CAC0657E1}"/>
              </a:ext>
            </a:extLst>
          </p:cNvPr>
          <p:cNvCxnSpPr>
            <a:cxnSpLocks/>
          </p:cNvCxnSpPr>
          <p:nvPr/>
        </p:nvCxnSpPr>
        <p:spPr>
          <a:xfrm>
            <a:off x="3768040" y="1855032"/>
            <a:ext cx="0" cy="369153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9B25817-9A0B-4742-B5F6-E3A3CBE3E754}"/>
              </a:ext>
            </a:extLst>
          </p:cNvPr>
          <p:cNvSpPr txBox="1"/>
          <p:nvPr/>
        </p:nvSpPr>
        <p:spPr>
          <a:xfrm>
            <a:off x="901627" y="1592197"/>
            <a:ext cx="1067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         Requisitos                                             Status                                             Incentivos Regulatório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AEECF7BB-346F-4020-A6F5-385670661D2C}"/>
              </a:ext>
            </a:extLst>
          </p:cNvPr>
          <p:cNvCxnSpPr>
            <a:cxnSpLocks/>
          </p:cNvCxnSpPr>
          <p:nvPr/>
        </p:nvCxnSpPr>
        <p:spPr>
          <a:xfrm>
            <a:off x="6820050" y="1975820"/>
            <a:ext cx="0" cy="357074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>
            <a:extLst>
              <a:ext uri="{FF2B5EF4-FFF2-40B4-BE49-F238E27FC236}">
                <a16:creationId xmlns:a16="http://schemas.microsoft.com/office/drawing/2014/main" id="{41113F97-E3A1-4E8A-A595-07128273235D}"/>
              </a:ext>
            </a:extLst>
          </p:cNvPr>
          <p:cNvSpPr/>
          <p:nvPr/>
        </p:nvSpPr>
        <p:spPr>
          <a:xfrm>
            <a:off x="7082211" y="2772088"/>
            <a:ext cx="1949108" cy="1801320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Fatores de Capital Baseado em Riscos Reduzidos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26D61DBD-7E56-4B43-B798-69E322095822}"/>
              </a:ext>
            </a:extLst>
          </p:cNvPr>
          <p:cNvSpPr/>
          <p:nvPr/>
        </p:nvSpPr>
        <p:spPr>
          <a:xfrm>
            <a:off x="4106009" y="3231516"/>
            <a:ext cx="2391138" cy="754805"/>
          </a:xfrm>
          <a:prstGeom prst="roundRect">
            <a:avLst/>
          </a:prstGeom>
          <a:solidFill>
            <a:srgbClr val="058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Práticas Mínimas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Cumpridas Integralmente</a:t>
            </a:r>
          </a:p>
        </p:txBody>
      </p:sp>
      <p:sp>
        <p:nvSpPr>
          <p:cNvPr id="3" name="Estrela: 10 Pontas 2">
            <a:extLst>
              <a:ext uri="{FF2B5EF4-FFF2-40B4-BE49-F238E27FC236}">
                <a16:creationId xmlns:a16="http://schemas.microsoft.com/office/drawing/2014/main" id="{D7259BB1-FB32-4979-A64B-028657591024}"/>
              </a:ext>
            </a:extLst>
          </p:cNvPr>
          <p:cNvSpPr/>
          <p:nvPr/>
        </p:nvSpPr>
        <p:spPr>
          <a:xfrm>
            <a:off x="9546235" y="2707178"/>
            <a:ext cx="2213012" cy="2189294"/>
          </a:xfrm>
          <a:prstGeom prst="star10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pt-BR" dirty="0"/>
              <a:t>24% CBR de </a:t>
            </a:r>
            <a:r>
              <a:rPr lang="pt-BR" dirty="0" err="1"/>
              <a:t>Subs</a:t>
            </a:r>
            <a:endParaRPr lang="pt-BR" dirty="0"/>
          </a:p>
          <a:p>
            <a:pPr algn="ctr"/>
            <a:r>
              <a:rPr lang="pt-BR" dirty="0"/>
              <a:t>15% do CBR Total</a:t>
            </a:r>
          </a:p>
        </p:txBody>
      </p:sp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9C7029A3-0D0C-49EA-A6AE-D1B861A32262}"/>
              </a:ext>
            </a:extLst>
          </p:cNvPr>
          <p:cNvSpPr/>
          <p:nvPr/>
        </p:nvSpPr>
        <p:spPr>
          <a:xfrm>
            <a:off x="9721665" y="3521795"/>
            <a:ext cx="300789" cy="665194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94E9F531-383A-4EA9-B9CA-C48C18D48B0E}"/>
              </a:ext>
            </a:extLst>
          </p:cNvPr>
          <p:cNvCxnSpPr/>
          <p:nvPr/>
        </p:nvCxnSpPr>
        <p:spPr>
          <a:xfrm>
            <a:off x="3416968" y="2379837"/>
            <a:ext cx="589548" cy="0"/>
          </a:xfrm>
          <a:prstGeom prst="straightConnector1">
            <a:avLst/>
          </a:prstGeom>
          <a:ln w="28575">
            <a:solidFill>
              <a:srgbClr val="035E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1C97C029-8E4E-4210-9ADD-E63B763786DD}"/>
              </a:ext>
            </a:extLst>
          </p:cNvPr>
          <p:cNvCxnSpPr/>
          <p:nvPr/>
        </p:nvCxnSpPr>
        <p:spPr>
          <a:xfrm>
            <a:off x="3425138" y="3633543"/>
            <a:ext cx="589548" cy="0"/>
          </a:xfrm>
          <a:prstGeom prst="straightConnector1">
            <a:avLst/>
          </a:prstGeom>
          <a:ln w="28575">
            <a:solidFill>
              <a:srgbClr val="035E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FE83CCDB-4DF9-4E2C-843D-3E83103DA661}"/>
              </a:ext>
            </a:extLst>
          </p:cNvPr>
          <p:cNvCxnSpPr/>
          <p:nvPr/>
        </p:nvCxnSpPr>
        <p:spPr>
          <a:xfrm>
            <a:off x="3425138" y="4890045"/>
            <a:ext cx="589548" cy="0"/>
          </a:xfrm>
          <a:prstGeom prst="straightConnector1">
            <a:avLst/>
          </a:prstGeom>
          <a:ln w="28575">
            <a:solidFill>
              <a:srgbClr val="035E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B17EE8F6-D2CA-4738-8DA7-095B8DD6DBB5}"/>
              </a:ext>
            </a:extLst>
          </p:cNvPr>
          <p:cNvCxnSpPr>
            <a:cxnSpLocks/>
          </p:cNvCxnSpPr>
          <p:nvPr/>
        </p:nvCxnSpPr>
        <p:spPr>
          <a:xfrm>
            <a:off x="6621000" y="2544269"/>
            <a:ext cx="561853" cy="403468"/>
          </a:xfrm>
          <a:prstGeom prst="straightConnector1">
            <a:avLst/>
          </a:prstGeom>
          <a:ln w="28575">
            <a:solidFill>
              <a:srgbClr val="035E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F9F8CCFA-E725-4A24-8F30-4FDA02633414}"/>
              </a:ext>
            </a:extLst>
          </p:cNvPr>
          <p:cNvCxnSpPr>
            <a:cxnSpLocks/>
          </p:cNvCxnSpPr>
          <p:nvPr/>
        </p:nvCxnSpPr>
        <p:spPr>
          <a:xfrm flipV="1">
            <a:off x="6645252" y="4494529"/>
            <a:ext cx="537601" cy="381458"/>
          </a:xfrm>
          <a:prstGeom prst="straightConnector1">
            <a:avLst/>
          </a:prstGeom>
          <a:ln w="28575">
            <a:solidFill>
              <a:srgbClr val="035E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inal de Adição 9">
            <a:extLst>
              <a:ext uri="{FF2B5EF4-FFF2-40B4-BE49-F238E27FC236}">
                <a16:creationId xmlns:a16="http://schemas.microsoft.com/office/drawing/2014/main" id="{B71302F7-ED36-4272-9458-75CBD4BF3876}"/>
              </a:ext>
            </a:extLst>
          </p:cNvPr>
          <p:cNvSpPr/>
          <p:nvPr/>
        </p:nvSpPr>
        <p:spPr>
          <a:xfrm>
            <a:off x="1699389" y="4056907"/>
            <a:ext cx="443061" cy="386419"/>
          </a:xfrm>
          <a:prstGeom prst="mathPlus">
            <a:avLst/>
          </a:prstGeom>
          <a:ln>
            <a:solidFill>
              <a:srgbClr val="035E5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1CB26371-08E7-4B3D-8726-37189995F88C}"/>
              </a:ext>
            </a:extLst>
          </p:cNvPr>
          <p:cNvCxnSpPr>
            <a:cxnSpLocks/>
          </p:cNvCxnSpPr>
          <p:nvPr/>
        </p:nvCxnSpPr>
        <p:spPr>
          <a:xfrm flipH="1">
            <a:off x="605774" y="2987122"/>
            <a:ext cx="6214276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649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44081-7543-4E83-8FD6-2AB383247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/>
              <a:t>RN nº 518/22</a:t>
            </a:r>
            <a:br>
              <a:rPr lang="pt-BR" sz="3600" dirty="0"/>
            </a:br>
            <a:r>
              <a:rPr lang="pt-PT" sz="3600" dirty="0"/>
              <a:t>Vedações previstas exemplificativamente para a auditoria interna</a:t>
            </a:r>
            <a:endParaRPr lang="pt-BR" sz="3600" dirty="0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2AE419D1-9569-4613-B30E-F0280766FF42}"/>
              </a:ext>
            </a:extLst>
          </p:cNvPr>
          <p:cNvSpPr/>
          <p:nvPr/>
        </p:nvSpPr>
        <p:spPr>
          <a:xfrm>
            <a:off x="2129597" y="2648987"/>
            <a:ext cx="3478018" cy="682388"/>
          </a:xfrm>
          <a:prstGeom prst="roundRect">
            <a:avLst/>
          </a:prstGeom>
          <a:solidFill>
            <a:srgbClr val="035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Acreditação</a:t>
            </a:r>
            <a:endParaRPr lang="pt-BR" sz="1400" dirty="0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E3AD4E8F-ABE3-44C5-8513-A3AD9348C08B}"/>
              </a:ext>
            </a:extLst>
          </p:cNvPr>
          <p:cNvSpPr/>
          <p:nvPr/>
        </p:nvSpPr>
        <p:spPr>
          <a:xfrm>
            <a:off x="2129597" y="3987800"/>
            <a:ext cx="3478018" cy="1246441"/>
          </a:xfrm>
          <a:prstGeom prst="roundRect">
            <a:avLst/>
          </a:prstGeom>
          <a:solidFill>
            <a:srgbClr val="035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Entende-se que há:</a:t>
            </a:r>
          </a:p>
          <a:p>
            <a:pPr algn="ctr"/>
            <a:r>
              <a:rPr lang="pt-BR" sz="1400" dirty="0"/>
              <a:t>Ganho de Sinergia</a:t>
            </a:r>
          </a:p>
          <a:p>
            <a:pPr algn="ctr"/>
            <a:r>
              <a:rPr lang="pt-BR" sz="1400" dirty="0"/>
              <a:t>Economia de Escopo</a:t>
            </a:r>
          </a:p>
          <a:p>
            <a:pPr algn="ctr"/>
            <a:r>
              <a:rPr lang="pt-BR" sz="1400" dirty="0"/>
              <a:t>Possibilidade de redução de custos para as OPS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DE036691-62CE-4DE8-AA78-368CAC0657E1}"/>
              </a:ext>
            </a:extLst>
          </p:cNvPr>
          <p:cNvCxnSpPr>
            <a:cxnSpLocks/>
          </p:cNvCxnSpPr>
          <p:nvPr/>
        </p:nvCxnSpPr>
        <p:spPr>
          <a:xfrm>
            <a:off x="6096000" y="2274788"/>
            <a:ext cx="0" cy="340724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9B25817-9A0B-4742-B5F6-E3A3CBE3E754}"/>
              </a:ext>
            </a:extLst>
          </p:cNvPr>
          <p:cNvSpPr txBox="1"/>
          <p:nvPr/>
        </p:nvSpPr>
        <p:spPr>
          <a:xfrm>
            <a:off x="2129597" y="1443789"/>
            <a:ext cx="8241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Auditoria Independente que faz a verificação do PPA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Se sua Auditoria foi a mesma contratada para....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C4FD216D-E815-444E-8090-3EF9C8BAF554}"/>
              </a:ext>
            </a:extLst>
          </p:cNvPr>
          <p:cNvSpPr/>
          <p:nvPr/>
        </p:nvSpPr>
        <p:spPr>
          <a:xfrm>
            <a:off x="6422197" y="2491405"/>
            <a:ext cx="3478018" cy="839970"/>
          </a:xfrm>
          <a:prstGeom prst="roundRect">
            <a:avLst/>
          </a:prstGeom>
          <a:solidFill>
            <a:srgbClr val="035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Demonstração Contábeis</a:t>
            </a:r>
          </a:p>
          <a:p>
            <a:pPr algn="ctr"/>
            <a:r>
              <a:rPr lang="pt-BR" sz="1400" dirty="0"/>
              <a:t>PPA do DIOPS</a:t>
            </a:r>
          </a:p>
          <a:p>
            <a:pPr algn="ctr"/>
            <a:r>
              <a:rPr lang="pt-BR" sz="1400" dirty="0"/>
              <a:t>Asseguração da base de dados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4E462784-783A-465A-A70E-0825680C6FE1}"/>
              </a:ext>
            </a:extLst>
          </p:cNvPr>
          <p:cNvSpPr/>
          <p:nvPr/>
        </p:nvSpPr>
        <p:spPr>
          <a:xfrm>
            <a:off x="6422197" y="3987800"/>
            <a:ext cx="3478018" cy="1246441"/>
          </a:xfrm>
          <a:prstGeom prst="roundRect">
            <a:avLst/>
          </a:prstGeom>
          <a:solidFill>
            <a:srgbClr val="035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Entende-se que há:</a:t>
            </a:r>
          </a:p>
          <a:p>
            <a:pPr algn="ctr"/>
            <a:r>
              <a:rPr lang="pt-BR" sz="1400" dirty="0"/>
              <a:t>Ganho de Sinergia</a:t>
            </a:r>
          </a:p>
          <a:p>
            <a:pPr algn="ctr"/>
            <a:r>
              <a:rPr lang="pt-BR" sz="1400" dirty="0"/>
              <a:t>Economia de Escopo</a:t>
            </a:r>
          </a:p>
          <a:p>
            <a:pPr algn="ctr"/>
            <a:r>
              <a:rPr lang="pt-BR" sz="1400" dirty="0"/>
              <a:t>Possibilidade de redução de custos para as OPS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DAB8717-571A-4095-8AFB-127DC5F1F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3" y="3390900"/>
            <a:ext cx="715756" cy="58561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6BB0528-BF9F-43F5-B7E8-F21639516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554" y="3330759"/>
            <a:ext cx="665662" cy="65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09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83888-E74A-4A4E-A2B0-DF84F7CF4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209" y="4916557"/>
            <a:ext cx="10637661" cy="178616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t-BR" dirty="0"/>
              <a:t>RN 526, de 04 de maio de 2022</a:t>
            </a:r>
            <a:br>
              <a:rPr lang="pt-BR" dirty="0"/>
            </a:br>
            <a:r>
              <a:rPr lang="pt-BR" sz="1600" dirty="0"/>
              <a:t>   </a:t>
            </a:r>
            <a:br>
              <a:rPr lang="pt-BR" dirty="0"/>
            </a:br>
            <a:r>
              <a:rPr lang="pt-BR" sz="28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Dispõe sobre os critérios para definição do capital regulatório das operadoras de plano de assistência à saúde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7171F0B-AA8C-47DB-916B-99D33354834B}"/>
              </a:ext>
            </a:extLst>
          </p:cNvPr>
          <p:cNvSpPr txBox="1">
            <a:spLocks/>
          </p:cNvSpPr>
          <p:nvPr/>
        </p:nvSpPr>
        <p:spPr>
          <a:xfrm>
            <a:off x="1958529" y="2383952"/>
            <a:ext cx="9796149" cy="21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3E1B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4800" dirty="0"/>
              <a:t>RN 518, de 29 de abril de 2022</a:t>
            </a:r>
            <a:br>
              <a:rPr lang="pt-BR" dirty="0"/>
            </a:br>
            <a:r>
              <a:rPr lang="pt-BR" sz="1600" dirty="0"/>
              <a:t>   </a:t>
            </a:r>
            <a:br>
              <a:rPr lang="pt-BR" dirty="0"/>
            </a:br>
            <a:r>
              <a:rPr lang="pt-BR" sz="37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Dispõe sobre adoção de práticas mínimas de governança corporativa, com ênfase em controles internos e gestão de riscos, para fins de solvência das operadoras de plano de assistência à saúde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8E95445-D7C4-4C10-94C7-4A488C968F8E}"/>
              </a:ext>
            </a:extLst>
          </p:cNvPr>
          <p:cNvSpPr txBox="1">
            <a:spLocks/>
          </p:cNvSpPr>
          <p:nvPr/>
        </p:nvSpPr>
        <p:spPr>
          <a:xfrm>
            <a:off x="3270495" y="258419"/>
            <a:ext cx="8723227" cy="1786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3E1B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dirty="0"/>
              <a:t>RN 507, de 30 de março de 2022</a:t>
            </a:r>
            <a:br>
              <a:rPr lang="pt-BR" dirty="0"/>
            </a:br>
            <a:r>
              <a:rPr lang="pt-BR" sz="1600" dirty="0"/>
              <a:t>   </a:t>
            </a:r>
            <a:br>
              <a:rPr lang="pt-BR" dirty="0"/>
            </a:br>
            <a:r>
              <a:rPr lang="pt-BR" sz="3100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pt-BR" sz="31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ispõe sobre o Programa de Acreditação de Operadoras de Planos Privados de Assistência à Saúde.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6019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42BFA-8AFB-4EDE-9D91-D5B96646A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Webinar </a:t>
            </a:r>
            <a:r>
              <a:rPr lang="pt-BR" dirty="0"/>
              <a:t>ANS dia 25/08/22</a:t>
            </a:r>
          </a:p>
        </p:txBody>
      </p:sp>
      <p:graphicFrame>
        <p:nvGraphicFramePr>
          <p:cNvPr id="9" name="Espaço Reservado para Conteúdo 8">
            <a:extLst>
              <a:ext uri="{FF2B5EF4-FFF2-40B4-BE49-F238E27FC236}">
                <a16:creationId xmlns:a16="http://schemas.microsoft.com/office/drawing/2014/main" id="{199B87CE-F6CE-406A-AA1B-B8CAB2A5A9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2600" y="1316300"/>
          <a:ext cx="11175999" cy="511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81598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558559909102A40B7D2B9CEC507C5A3" ma:contentTypeVersion="12" ma:contentTypeDescription="Crie um novo documento." ma:contentTypeScope="" ma:versionID="1a33dbac649dac402cdfd23ab4df04cb">
  <xsd:schema xmlns:xsd="http://www.w3.org/2001/XMLSchema" xmlns:xs="http://www.w3.org/2001/XMLSchema" xmlns:p="http://schemas.microsoft.com/office/2006/metadata/properties" xmlns:ns2="5568b77c-a2e3-4115-9df4-f548fd0db2af" xmlns:ns3="87333598-d64f-4ac2-8ad8-d8661a59e856" targetNamespace="http://schemas.microsoft.com/office/2006/metadata/properties" ma:root="true" ma:fieldsID="9354b0336d300f7f4e2b2ffdaabffb5e" ns2:_="" ns3:_="">
    <xsd:import namespace="5568b77c-a2e3-4115-9df4-f548fd0db2af"/>
    <xsd:import namespace="87333598-d64f-4ac2-8ad8-d8661a59e8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68b77c-a2e3-4115-9df4-f548fd0db2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b326ad1b-7080-4f7e-b414-1ddb2c8933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333598-d64f-4ac2-8ad8-d8661a59e85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5606fb2-953f-4730-af3c-1247126840a6}" ma:internalName="TaxCatchAll" ma:showField="CatchAllData" ma:web="87333598-d64f-4ac2-8ad8-d8661a59e8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568b77c-a2e3-4115-9df4-f548fd0db2af">
      <Terms xmlns="http://schemas.microsoft.com/office/infopath/2007/PartnerControls"/>
    </lcf76f155ced4ddcb4097134ff3c332f>
    <TaxCatchAll xmlns="87333598-d64f-4ac2-8ad8-d8661a59e856" xsi:nil="true"/>
  </documentManagement>
</p:properties>
</file>

<file path=customXml/itemProps1.xml><?xml version="1.0" encoding="utf-8"?>
<ds:datastoreItem xmlns:ds="http://schemas.openxmlformats.org/officeDocument/2006/customXml" ds:itemID="{2E7374E8-89B7-428B-8588-D30ADA15C889}"/>
</file>

<file path=customXml/itemProps2.xml><?xml version="1.0" encoding="utf-8"?>
<ds:datastoreItem xmlns:ds="http://schemas.openxmlformats.org/officeDocument/2006/customXml" ds:itemID="{17A74711-1B0F-46D5-B32B-7FEBAA217762}"/>
</file>

<file path=customXml/itemProps3.xml><?xml version="1.0" encoding="utf-8"?>
<ds:datastoreItem xmlns:ds="http://schemas.openxmlformats.org/officeDocument/2006/customXml" ds:itemID="{E32062DF-4866-4E51-8298-FE72DFBBD8EF}"/>
</file>

<file path=docProps/app.xml><?xml version="1.0" encoding="utf-8"?>
<Properties xmlns="http://schemas.openxmlformats.org/officeDocument/2006/extended-properties" xmlns:vt="http://schemas.openxmlformats.org/officeDocument/2006/docPropsVTypes">
  <TotalTime>9176</TotalTime>
  <Words>632</Words>
  <Application>Microsoft Office PowerPoint</Application>
  <PresentationFormat>Widescreen</PresentationFormat>
  <Paragraphs>92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Reunião GERE  14/09/22</vt:lpstr>
      <vt:lpstr>RN nº 518/22 por capítulos e respectivos conteúdos</vt:lpstr>
      <vt:lpstr>RN nº 518/22 por anexos e requisitos de governança previstos</vt:lpstr>
      <vt:lpstr>RN nº 518/22 por anexos, relatório de PPA e obrigação previstos</vt:lpstr>
      <vt:lpstr>RN nº 518/22 por regra de envio de PPA de Práticas Mínimas</vt:lpstr>
      <vt:lpstr>RN nº 518/22 por incentivos regulatórios</vt:lpstr>
      <vt:lpstr>RN nº 518/22 Vedações previstas exemplificativamente para a auditoria interna</vt:lpstr>
      <vt:lpstr>RN 526, de 04 de maio de 2022     Dispõe sobre os critérios para definição do capital regulatório das operadoras de plano de assistência à saúde</vt:lpstr>
      <vt:lpstr>Webinar ANS dia 25/08/22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Fabricio Mendes Serrão Caputo</dc:creator>
  <cp:lastModifiedBy>Ana Paula Polli Manaya Teixeira</cp:lastModifiedBy>
  <cp:revision>104</cp:revision>
  <cp:lastPrinted>2022-09-13T16:22:15Z</cp:lastPrinted>
  <dcterms:created xsi:type="dcterms:W3CDTF">2019-12-27T11:40:51Z</dcterms:created>
  <dcterms:modified xsi:type="dcterms:W3CDTF">2022-09-14T12:15:28Z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0x0101006558559909102A40B7D2B9CEC507C5A3</vt:lpwstr>
  </property>
</Properties>
</file>