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901" r:id="rId2"/>
    <p:sldMasterId id="2147483889" r:id="rId3"/>
    <p:sldMasterId id="2147483841" r:id="rId4"/>
    <p:sldMasterId id="2147483697" r:id="rId5"/>
    <p:sldMasterId id="2147483829" r:id="rId6"/>
    <p:sldMasterId id="2147483709" r:id="rId7"/>
    <p:sldMasterId id="2147483721" r:id="rId8"/>
    <p:sldMasterId id="2147483733" r:id="rId9"/>
    <p:sldMasterId id="2147483745" r:id="rId10"/>
    <p:sldMasterId id="2147483757" r:id="rId11"/>
    <p:sldMasterId id="2147483817" r:id="rId12"/>
    <p:sldMasterId id="2147483853" r:id="rId13"/>
    <p:sldMasterId id="2147483865" r:id="rId14"/>
    <p:sldMasterId id="2147483877" r:id="rId15"/>
    <p:sldMasterId id="2147483913" r:id="rId16"/>
    <p:sldMasterId id="2147483769" r:id="rId17"/>
    <p:sldMasterId id="2147483781" r:id="rId18"/>
    <p:sldMasterId id="2147483793" r:id="rId19"/>
    <p:sldMasterId id="2147483805" r:id="rId20"/>
  </p:sldMasterIdLst>
  <p:notesMasterIdLst>
    <p:notesMasterId r:id="rId30"/>
  </p:notesMasterIdLst>
  <p:sldIdLst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082"/>
    <a:srgbClr val="89238E"/>
    <a:srgbClr val="D61B6B"/>
    <a:srgbClr val="CDD4D7"/>
    <a:srgbClr val="D24E44"/>
    <a:srgbClr val="5192AA"/>
    <a:srgbClr val="BB228C"/>
    <a:srgbClr val="782188"/>
    <a:srgbClr val="78238E"/>
    <a:srgbClr val="9A2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76" autoAdjust="0"/>
    <p:restoredTop sz="94660"/>
  </p:normalViewPr>
  <p:slideViewPr>
    <p:cSldViewPr>
      <p:cViewPr varScale="1">
        <p:scale>
          <a:sx n="75" d="100"/>
          <a:sy n="75" d="100"/>
        </p:scale>
        <p:origin x="106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F820AD-3A66-467E-AE74-2F2FBD82E876}" type="doc">
      <dgm:prSet loTypeId="urn:microsoft.com/office/officeart/2005/8/layout/l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4EE7294-B251-455C-A88B-4CD6D00645C6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9A2390"/>
            </a:gs>
            <a:gs pos="50000">
              <a:srgbClr val="BB228C"/>
            </a:gs>
            <a:gs pos="100000">
              <a:srgbClr val="D61B6B"/>
            </a:gs>
          </a:gsLst>
        </a:gradFill>
      </dgm:spPr>
      <dgm:t>
        <a:bodyPr/>
        <a:lstStyle/>
        <a:p>
          <a:r>
            <a:rPr lang="pt-BR" b="1" dirty="0" smtClean="0"/>
            <a:t>Parte ambulatorial</a:t>
          </a:r>
          <a:endParaRPr lang="pt-BR" dirty="0"/>
        </a:p>
      </dgm:t>
    </dgm:pt>
    <dgm:pt modelId="{EA48A5B8-9D56-47C7-B7F6-4929D3438E24}" type="parTrans" cxnId="{4616F68C-7878-4454-9736-DA4C2CCECFEF}">
      <dgm:prSet/>
      <dgm:spPr/>
      <dgm:t>
        <a:bodyPr/>
        <a:lstStyle/>
        <a:p>
          <a:endParaRPr lang="pt-BR"/>
        </a:p>
      </dgm:t>
    </dgm:pt>
    <dgm:pt modelId="{D6288FFB-EC18-4468-A1E6-BBCF15E2FBE7}" type="sibTrans" cxnId="{4616F68C-7878-4454-9736-DA4C2CCECFEF}">
      <dgm:prSet/>
      <dgm:spPr/>
      <dgm:t>
        <a:bodyPr/>
        <a:lstStyle/>
        <a:p>
          <a:endParaRPr lang="pt-BR"/>
        </a:p>
      </dgm:t>
    </dgm:pt>
    <dgm:pt modelId="{4D07F638-9399-4A93-AE0C-4EAC3BB1E780}">
      <dgm:prSet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85850">
              <a:srgbClr val="782188"/>
            </a:gs>
            <a:gs pos="0">
              <a:srgbClr val="D61B6B"/>
            </a:gs>
            <a:gs pos="50000">
              <a:srgbClr val="BB228C"/>
            </a:gs>
            <a:gs pos="100000">
              <a:srgbClr val="89238E"/>
            </a:gs>
          </a:gsLst>
        </a:gradFill>
      </dgm:spPr>
      <dgm:t>
        <a:bodyPr/>
        <a:lstStyle/>
        <a:p>
          <a:r>
            <a:rPr lang="pt-BR" b="1" smtClean="0"/>
            <a:t>Parte hospitalar</a:t>
          </a:r>
          <a:endParaRPr lang="pt-BR" b="1" dirty="0"/>
        </a:p>
      </dgm:t>
    </dgm:pt>
    <dgm:pt modelId="{193DE77C-BB41-4812-BE53-00AC86233E06}" type="parTrans" cxnId="{F544D0B7-BB6B-42AD-9764-9E93214B7FF6}">
      <dgm:prSet/>
      <dgm:spPr/>
      <dgm:t>
        <a:bodyPr/>
        <a:lstStyle/>
        <a:p>
          <a:endParaRPr lang="pt-BR"/>
        </a:p>
      </dgm:t>
    </dgm:pt>
    <dgm:pt modelId="{DE9E7690-D620-4655-BD6B-4A6445C608E8}" type="sibTrans" cxnId="{F544D0B7-BB6B-42AD-9764-9E93214B7FF6}">
      <dgm:prSet/>
      <dgm:spPr/>
      <dgm:t>
        <a:bodyPr/>
        <a:lstStyle/>
        <a:p>
          <a:endParaRPr lang="pt-BR"/>
        </a:p>
      </dgm:t>
    </dgm:pt>
    <dgm:pt modelId="{9EBB256E-CF72-4B06-89A7-1A3C31BA806E}">
      <dgm:prSet phldrT="[Texto]"/>
      <dgm:spPr>
        <a:solidFill>
          <a:srgbClr val="D61B6B">
            <a:alpha val="90000"/>
          </a:srgbClr>
        </a:solidFill>
        <a:ln>
          <a:noFill/>
        </a:ln>
      </dgm:spPr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Baixo risco</a:t>
          </a:r>
          <a:endParaRPr lang="pt-BR" dirty="0">
            <a:solidFill>
              <a:schemeClr val="bg1"/>
            </a:solidFill>
          </a:endParaRPr>
        </a:p>
      </dgm:t>
    </dgm:pt>
    <dgm:pt modelId="{AAE05B24-E24A-44B6-9A68-0DC03E692175}" type="parTrans" cxnId="{9E56061E-3552-48AD-A5FA-1070E4323AE3}">
      <dgm:prSet/>
      <dgm:spPr/>
      <dgm:t>
        <a:bodyPr/>
        <a:lstStyle/>
        <a:p>
          <a:endParaRPr lang="pt-BR"/>
        </a:p>
      </dgm:t>
    </dgm:pt>
    <dgm:pt modelId="{C2A986C7-7585-42A2-9F74-7E5AEC8E3E38}" type="sibTrans" cxnId="{9E56061E-3552-48AD-A5FA-1070E4323AE3}">
      <dgm:prSet/>
      <dgm:spPr/>
      <dgm:t>
        <a:bodyPr/>
        <a:lstStyle/>
        <a:p>
          <a:endParaRPr lang="pt-BR"/>
        </a:p>
      </dgm:t>
    </dgm:pt>
    <dgm:pt modelId="{2AE9618D-A22E-4E28-ACC3-0CC6CA81B692}">
      <dgm:prSet/>
      <dgm:spPr>
        <a:solidFill>
          <a:srgbClr val="7030A0">
            <a:alpha val="90000"/>
          </a:srgbClr>
        </a:solidFill>
        <a:ln>
          <a:noFill/>
        </a:ln>
      </dgm:spPr>
      <dgm:t>
        <a:bodyPr/>
        <a:lstStyle/>
        <a:p>
          <a:r>
            <a:rPr lang="pt-BR" b="1" smtClean="0">
              <a:solidFill>
                <a:schemeClr val="bg1"/>
              </a:solidFill>
            </a:rPr>
            <a:t>Alto risco</a:t>
          </a:r>
          <a:endParaRPr lang="pt-BR" b="1" dirty="0">
            <a:solidFill>
              <a:schemeClr val="bg1"/>
            </a:solidFill>
          </a:endParaRPr>
        </a:p>
      </dgm:t>
    </dgm:pt>
    <dgm:pt modelId="{6102FC0A-8EB5-4497-BC5F-4FAA30DE1879}" type="parTrans" cxnId="{F3AAB640-AEE0-4F01-BD62-A1A6FB48393B}">
      <dgm:prSet/>
      <dgm:spPr/>
      <dgm:t>
        <a:bodyPr/>
        <a:lstStyle/>
        <a:p>
          <a:endParaRPr lang="pt-BR"/>
        </a:p>
      </dgm:t>
    </dgm:pt>
    <dgm:pt modelId="{0BE51897-D273-4819-AD34-9AADE0CE4575}" type="sibTrans" cxnId="{F3AAB640-AEE0-4F01-BD62-A1A6FB48393B}">
      <dgm:prSet/>
      <dgm:spPr/>
      <dgm:t>
        <a:bodyPr/>
        <a:lstStyle/>
        <a:p>
          <a:endParaRPr lang="pt-BR"/>
        </a:p>
      </dgm:t>
    </dgm:pt>
    <dgm:pt modelId="{F487FC40-203E-4CCE-BB37-C4FA506AFB2C}" type="pres">
      <dgm:prSet presAssocID="{DDF820AD-3A66-467E-AE74-2F2FBD82E87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5D061CCE-728D-4ADB-B142-205D889A235E}" type="pres">
      <dgm:prSet presAssocID="{64EE7294-B251-455C-A88B-4CD6D00645C6}" presName="horFlow" presStyleCnt="0"/>
      <dgm:spPr/>
    </dgm:pt>
    <dgm:pt modelId="{5BD7C0E3-8100-4324-94E6-033655313D3E}" type="pres">
      <dgm:prSet presAssocID="{64EE7294-B251-455C-A88B-4CD6D00645C6}" presName="bigChev" presStyleLbl="node1" presStyleIdx="0" presStyleCnt="2"/>
      <dgm:spPr/>
      <dgm:t>
        <a:bodyPr/>
        <a:lstStyle/>
        <a:p>
          <a:endParaRPr lang="pt-BR"/>
        </a:p>
      </dgm:t>
    </dgm:pt>
    <dgm:pt modelId="{F2C6ECFC-4060-4BC0-89E3-3950AFA59106}" type="pres">
      <dgm:prSet presAssocID="{AAE05B24-E24A-44B6-9A68-0DC03E692175}" presName="parTrans" presStyleCnt="0"/>
      <dgm:spPr/>
    </dgm:pt>
    <dgm:pt modelId="{F91EF025-C7B0-4B2D-905A-4854C7B73696}" type="pres">
      <dgm:prSet presAssocID="{9EBB256E-CF72-4B06-89A7-1A3C31BA806E}" presName="node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A5C5BEB-5C0A-4F80-BF7B-C601C99809ED}" type="pres">
      <dgm:prSet presAssocID="{64EE7294-B251-455C-A88B-4CD6D00645C6}" presName="vSp" presStyleCnt="0"/>
      <dgm:spPr/>
    </dgm:pt>
    <dgm:pt modelId="{3988DE6B-0A29-4651-9738-F55E9564794F}" type="pres">
      <dgm:prSet presAssocID="{4D07F638-9399-4A93-AE0C-4EAC3BB1E780}" presName="horFlow" presStyleCnt="0"/>
      <dgm:spPr/>
    </dgm:pt>
    <dgm:pt modelId="{BFE38F37-0CDD-407E-9FE1-7E87E0DB54E5}" type="pres">
      <dgm:prSet presAssocID="{4D07F638-9399-4A93-AE0C-4EAC3BB1E780}" presName="bigChev" presStyleLbl="node1" presStyleIdx="1" presStyleCnt="2"/>
      <dgm:spPr/>
      <dgm:t>
        <a:bodyPr/>
        <a:lstStyle/>
        <a:p>
          <a:endParaRPr lang="pt-BR"/>
        </a:p>
      </dgm:t>
    </dgm:pt>
    <dgm:pt modelId="{90679CDD-A985-45EE-8E8B-DF4E7F852298}" type="pres">
      <dgm:prSet presAssocID="{6102FC0A-8EB5-4497-BC5F-4FAA30DE1879}" presName="parTrans" presStyleCnt="0"/>
      <dgm:spPr/>
    </dgm:pt>
    <dgm:pt modelId="{A83624FD-2C88-4C9A-8A49-4BCC1F1EFCB2}" type="pres">
      <dgm:prSet presAssocID="{2AE9618D-A22E-4E28-ACC3-0CC6CA81B692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E56061E-3552-48AD-A5FA-1070E4323AE3}" srcId="{64EE7294-B251-455C-A88B-4CD6D00645C6}" destId="{9EBB256E-CF72-4B06-89A7-1A3C31BA806E}" srcOrd="0" destOrd="0" parTransId="{AAE05B24-E24A-44B6-9A68-0DC03E692175}" sibTransId="{C2A986C7-7585-42A2-9F74-7E5AEC8E3E38}"/>
    <dgm:cxn modelId="{96DBF1A4-1E03-4D73-AAE2-AC2D54EA55D0}" type="presOf" srcId="{9EBB256E-CF72-4B06-89A7-1A3C31BA806E}" destId="{F91EF025-C7B0-4B2D-905A-4854C7B73696}" srcOrd="0" destOrd="0" presId="urn:microsoft.com/office/officeart/2005/8/layout/lProcess3"/>
    <dgm:cxn modelId="{F544D0B7-BB6B-42AD-9764-9E93214B7FF6}" srcId="{DDF820AD-3A66-467E-AE74-2F2FBD82E876}" destId="{4D07F638-9399-4A93-AE0C-4EAC3BB1E780}" srcOrd="1" destOrd="0" parTransId="{193DE77C-BB41-4812-BE53-00AC86233E06}" sibTransId="{DE9E7690-D620-4655-BD6B-4A6445C608E8}"/>
    <dgm:cxn modelId="{F3AAB640-AEE0-4F01-BD62-A1A6FB48393B}" srcId="{4D07F638-9399-4A93-AE0C-4EAC3BB1E780}" destId="{2AE9618D-A22E-4E28-ACC3-0CC6CA81B692}" srcOrd="0" destOrd="0" parTransId="{6102FC0A-8EB5-4497-BC5F-4FAA30DE1879}" sibTransId="{0BE51897-D273-4819-AD34-9AADE0CE4575}"/>
    <dgm:cxn modelId="{D56F83DF-FCB1-42A7-BFBC-5BA23A4957ED}" type="presOf" srcId="{DDF820AD-3A66-467E-AE74-2F2FBD82E876}" destId="{F487FC40-203E-4CCE-BB37-C4FA506AFB2C}" srcOrd="0" destOrd="0" presId="urn:microsoft.com/office/officeart/2005/8/layout/lProcess3"/>
    <dgm:cxn modelId="{40189CCC-8D1B-4149-81B9-21DAB6C69BAE}" type="presOf" srcId="{4D07F638-9399-4A93-AE0C-4EAC3BB1E780}" destId="{BFE38F37-0CDD-407E-9FE1-7E87E0DB54E5}" srcOrd="0" destOrd="0" presId="urn:microsoft.com/office/officeart/2005/8/layout/lProcess3"/>
    <dgm:cxn modelId="{4616F68C-7878-4454-9736-DA4C2CCECFEF}" srcId="{DDF820AD-3A66-467E-AE74-2F2FBD82E876}" destId="{64EE7294-B251-455C-A88B-4CD6D00645C6}" srcOrd="0" destOrd="0" parTransId="{EA48A5B8-9D56-47C7-B7F6-4929D3438E24}" sibTransId="{D6288FFB-EC18-4468-A1E6-BBCF15E2FBE7}"/>
    <dgm:cxn modelId="{51A269A0-6BA6-4868-A8EB-40F6ACAAFD34}" type="presOf" srcId="{2AE9618D-A22E-4E28-ACC3-0CC6CA81B692}" destId="{A83624FD-2C88-4C9A-8A49-4BCC1F1EFCB2}" srcOrd="0" destOrd="0" presId="urn:microsoft.com/office/officeart/2005/8/layout/lProcess3"/>
    <dgm:cxn modelId="{115E79D6-9776-4458-8260-6223213864C7}" type="presOf" srcId="{64EE7294-B251-455C-A88B-4CD6D00645C6}" destId="{5BD7C0E3-8100-4324-94E6-033655313D3E}" srcOrd="0" destOrd="0" presId="urn:microsoft.com/office/officeart/2005/8/layout/lProcess3"/>
    <dgm:cxn modelId="{53295F95-116C-419A-96ED-C0653772BDCD}" type="presParOf" srcId="{F487FC40-203E-4CCE-BB37-C4FA506AFB2C}" destId="{5D061CCE-728D-4ADB-B142-205D889A235E}" srcOrd="0" destOrd="0" presId="urn:microsoft.com/office/officeart/2005/8/layout/lProcess3"/>
    <dgm:cxn modelId="{BD47906F-99BD-4773-8DBE-1BC75232AEC0}" type="presParOf" srcId="{5D061CCE-728D-4ADB-B142-205D889A235E}" destId="{5BD7C0E3-8100-4324-94E6-033655313D3E}" srcOrd="0" destOrd="0" presId="urn:microsoft.com/office/officeart/2005/8/layout/lProcess3"/>
    <dgm:cxn modelId="{3500C414-FE6C-457D-AADD-DB7DBFBD4BAE}" type="presParOf" srcId="{5D061CCE-728D-4ADB-B142-205D889A235E}" destId="{F2C6ECFC-4060-4BC0-89E3-3950AFA59106}" srcOrd="1" destOrd="0" presId="urn:microsoft.com/office/officeart/2005/8/layout/lProcess3"/>
    <dgm:cxn modelId="{0C3D6DAB-0FE7-47EF-A70E-8E5FCF283D03}" type="presParOf" srcId="{5D061CCE-728D-4ADB-B142-205D889A235E}" destId="{F91EF025-C7B0-4B2D-905A-4854C7B73696}" srcOrd="2" destOrd="0" presId="urn:microsoft.com/office/officeart/2005/8/layout/lProcess3"/>
    <dgm:cxn modelId="{CC24D12D-CC58-439B-9502-7B13574895AF}" type="presParOf" srcId="{F487FC40-203E-4CCE-BB37-C4FA506AFB2C}" destId="{6A5C5BEB-5C0A-4F80-BF7B-C601C99809ED}" srcOrd="1" destOrd="0" presId="urn:microsoft.com/office/officeart/2005/8/layout/lProcess3"/>
    <dgm:cxn modelId="{6627D6C0-29BB-48D9-8522-8060B9096487}" type="presParOf" srcId="{F487FC40-203E-4CCE-BB37-C4FA506AFB2C}" destId="{3988DE6B-0A29-4651-9738-F55E9564794F}" srcOrd="2" destOrd="0" presId="urn:microsoft.com/office/officeart/2005/8/layout/lProcess3"/>
    <dgm:cxn modelId="{E580D391-6230-4BA3-97FB-FAA08026D752}" type="presParOf" srcId="{3988DE6B-0A29-4651-9738-F55E9564794F}" destId="{BFE38F37-0CDD-407E-9FE1-7E87E0DB54E5}" srcOrd="0" destOrd="0" presId="urn:microsoft.com/office/officeart/2005/8/layout/lProcess3"/>
    <dgm:cxn modelId="{8D95404F-F2A7-4402-8180-F7A484ABC071}" type="presParOf" srcId="{3988DE6B-0A29-4651-9738-F55E9564794F}" destId="{90679CDD-A985-45EE-8E8B-DF4E7F852298}" srcOrd="1" destOrd="0" presId="urn:microsoft.com/office/officeart/2005/8/layout/lProcess3"/>
    <dgm:cxn modelId="{B3CFE0EC-6A24-449A-AB12-6C56D68942C8}" type="presParOf" srcId="{3988DE6B-0A29-4651-9738-F55E9564794F}" destId="{A83624FD-2C88-4C9A-8A49-4BCC1F1EFCB2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C944DF-3F96-4C81-9A7D-8112E0D814FC}" type="doc">
      <dgm:prSet loTypeId="urn:microsoft.com/office/officeart/2005/8/layout/lProcess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5223814A-B282-490C-A499-9A45AF81BD2D}">
      <dgm:prSet phldrT="[Texto]"/>
      <dgm:spPr>
        <a:solidFill>
          <a:srgbClr val="5192AA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Preço Total</a:t>
          </a:r>
          <a:endParaRPr lang="pt-BR" b="1" dirty="0">
            <a:solidFill>
              <a:schemeClr val="bg1"/>
            </a:solidFill>
          </a:endParaRPr>
        </a:p>
      </dgm:t>
    </dgm:pt>
    <dgm:pt modelId="{CD99E7FA-B17F-4BFF-830B-FA6F84C7E527}" type="parTrans" cxnId="{55AA3EA1-75FE-4F30-A8A7-7D30439E8FE3}">
      <dgm:prSet/>
      <dgm:spPr/>
      <dgm:t>
        <a:bodyPr/>
        <a:lstStyle/>
        <a:p>
          <a:endParaRPr lang="pt-BR"/>
        </a:p>
      </dgm:t>
    </dgm:pt>
    <dgm:pt modelId="{0B3E9E4C-F302-439A-A52B-1807253E8555}" type="sibTrans" cxnId="{55AA3EA1-75FE-4F30-A8A7-7D30439E8FE3}">
      <dgm:prSet/>
      <dgm:spPr/>
      <dgm:t>
        <a:bodyPr/>
        <a:lstStyle/>
        <a:p>
          <a:endParaRPr lang="pt-BR"/>
        </a:p>
      </dgm:t>
    </dgm:pt>
    <dgm:pt modelId="{EF63E7B5-AAE4-4EC0-BA13-E15E6F014B72}">
      <dgm:prSet phldrT="[Texto]"/>
      <dgm:spPr>
        <a:solidFill>
          <a:srgbClr val="D24E4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pt-BR" dirty="0" smtClean="0">
              <a:solidFill>
                <a:schemeClr val="bg1"/>
              </a:solidFill>
            </a:rPr>
            <a:t>R$ 360,00</a:t>
          </a:r>
          <a:endParaRPr lang="pt-BR" dirty="0">
            <a:solidFill>
              <a:schemeClr val="bg1"/>
            </a:solidFill>
          </a:endParaRPr>
        </a:p>
      </dgm:t>
    </dgm:pt>
    <dgm:pt modelId="{A2F9E855-61F9-481B-9336-9F2404AAFE2D}" type="parTrans" cxnId="{1DCB4181-8CEA-49EE-B429-CF2DF4979E61}">
      <dgm:prSet/>
      <dgm:spPr/>
      <dgm:t>
        <a:bodyPr/>
        <a:lstStyle/>
        <a:p>
          <a:endParaRPr lang="pt-BR"/>
        </a:p>
      </dgm:t>
    </dgm:pt>
    <dgm:pt modelId="{34577A83-D49F-458E-AF84-1CF56850BF83}" type="sibTrans" cxnId="{1DCB4181-8CEA-49EE-B429-CF2DF4979E61}">
      <dgm:prSet/>
      <dgm:spPr/>
      <dgm:t>
        <a:bodyPr/>
        <a:lstStyle/>
        <a:p>
          <a:endParaRPr lang="pt-BR"/>
        </a:p>
      </dgm:t>
    </dgm:pt>
    <dgm:pt modelId="{1D5FEF5B-9D54-4BF5-8C32-254ABDFFE757}">
      <dgm:prSet phldrT="[Texto]"/>
      <dgm:spPr>
        <a:solidFill>
          <a:srgbClr val="BB228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dirty="0" smtClean="0"/>
            <a:t>100%</a:t>
          </a:r>
          <a:endParaRPr lang="pt-BR" dirty="0"/>
        </a:p>
      </dgm:t>
    </dgm:pt>
    <dgm:pt modelId="{05399F6E-D3D0-45F3-A422-AEBA87997308}" type="parTrans" cxnId="{BEA41220-2E9A-4459-BB90-456D19A01B95}">
      <dgm:prSet/>
      <dgm:spPr/>
      <dgm:t>
        <a:bodyPr/>
        <a:lstStyle/>
        <a:p>
          <a:endParaRPr lang="pt-BR"/>
        </a:p>
      </dgm:t>
    </dgm:pt>
    <dgm:pt modelId="{19BFF535-9F03-4B12-B842-287AC9231370}" type="sibTrans" cxnId="{BEA41220-2E9A-4459-BB90-456D19A01B95}">
      <dgm:prSet/>
      <dgm:spPr/>
      <dgm:t>
        <a:bodyPr/>
        <a:lstStyle/>
        <a:p>
          <a:endParaRPr lang="pt-BR"/>
        </a:p>
      </dgm:t>
    </dgm:pt>
    <dgm:pt modelId="{21F92DF2-9256-448D-9F05-2A6EE3493C03}">
      <dgm:prSet phldrT="[Texto]"/>
      <dgm:spPr>
        <a:solidFill>
          <a:srgbClr val="5192AA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Parte Hospitalar</a:t>
          </a:r>
          <a:endParaRPr lang="pt-BR" b="1" dirty="0">
            <a:solidFill>
              <a:schemeClr val="bg1"/>
            </a:solidFill>
          </a:endParaRPr>
        </a:p>
      </dgm:t>
    </dgm:pt>
    <dgm:pt modelId="{1C2E83A3-BF40-44BB-ADAC-B883F58037B1}" type="parTrans" cxnId="{56AB1ACE-BB82-4FF1-96FA-66AE01EA4B01}">
      <dgm:prSet/>
      <dgm:spPr/>
      <dgm:t>
        <a:bodyPr/>
        <a:lstStyle/>
        <a:p>
          <a:endParaRPr lang="pt-BR"/>
        </a:p>
      </dgm:t>
    </dgm:pt>
    <dgm:pt modelId="{F7B8B26A-8DA0-4A8E-9BC3-7150DFA67346}" type="sibTrans" cxnId="{56AB1ACE-BB82-4FF1-96FA-66AE01EA4B01}">
      <dgm:prSet/>
      <dgm:spPr/>
      <dgm:t>
        <a:bodyPr/>
        <a:lstStyle/>
        <a:p>
          <a:endParaRPr lang="pt-BR"/>
        </a:p>
      </dgm:t>
    </dgm:pt>
    <dgm:pt modelId="{60D77F77-4BC1-43A8-9D82-3E8E35AF28EF}">
      <dgm:prSet phldrT="[Texto]"/>
      <dgm:spPr>
        <a:solidFill>
          <a:srgbClr val="D24E4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pt-BR" dirty="0" smtClean="0"/>
            <a:t>R$ 133,45</a:t>
          </a:r>
          <a:endParaRPr lang="pt-BR" dirty="0"/>
        </a:p>
      </dgm:t>
    </dgm:pt>
    <dgm:pt modelId="{75C594FD-4820-4069-AC17-18813DD5FFA3}" type="parTrans" cxnId="{9883B5D2-15F2-423C-AEF2-48A86949AB45}">
      <dgm:prSet/>
      <dgm:spPr/>
      <dgm:t>
        <a:bodyPr/>
        <a:lstStyle/>
        <a:p>
          <a:endParaRPr lang="pt-BR"/>
        </a:p>
      </dgm:t>
    </dgm:pt>
    <dgm:pt modelId="{D4A57D34-E8B5-46E0-91D6-19E9D92B05AF}" type="sibTrans" cxnId="{9883B5D2-15F2-423C-AEF2-48A86949AB45}">
      <dgm:prSet/>
      <dgm:spPr/>
      <dgm:t>
        <a:bodyPr/>
        <a:lstStyle/>
        <a:p>
          <a:endParaRPr lang="pt-BR"/>
        </a:p>
      </dgm:t>
    </dgm:pt>
    <dgm:pt modelId="{0061BC1C-F944-438D-B9AF-9E155D1B0ACA}">
      <dgm:prSet phldrT="[Texto]"/>
      <dgm:spPr>
        <a:solidFill>
          <a:srgbClr val="BB228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dirty="0" smtClean="0"/>
            <a:t>37,07%</a:t>
          </a:r>
          <a:endParaRPr lang="pt-BR" dirty="0"/>
        </a:p>
      </dgm:t>
    </dgm:pt>
    <dgm:pt modelId="{1D77D8E5-DD2D-4CE7-8144-A8BB27DF957C}" type="parTrans" cxnId="{1B121016-BE72-41A7-9B8B-1E5E7E302735}">
      <dgm:prSet/>
      <dgm:spPr/>
      <dgm:t>
        <a:bodyPr/>
        <a:lstStyle/>
        <a:p>
          <a:endParaRPr lang="pt-BR"/>
        </a:p>
      </dgm:t>
    </dgm:pt>
    <dgm:pt modelId="{5187725F-4386-4263-A414-8FBFA2DB133E}" type="sibTrans" cxnId="{1B121016-BE72-41A7-9B8B-1E5E7E302735}">
      <dgm:prSet/>
      <dgm:spPr/>
      <dgm:t>
        <a:bodyPr/>
        <a:lstStyle/>
        <a:p>
          <a:endParaRPr lang="pt-BR"/>
        </a:p>
      </dgm:t>
    </dgm:pt>
    <dgm:pt modelId="{2F8F6F5B-5F40-449B-8233-29006EFDB8E9}">
      <dgm:prSet phldrT="[Texto]"/>
      <dgm:spPr>
        <a:solidFill>
          <a:srgbClr val="5192AA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pt-BR" b="1" dirty="0" smtClean="0">
              <a:solidFill>
                <a:schemeClr val="bg1"/>
              </a:solidFill>
            </a:rPr>
            <a:t>Parte Ambulatorial</a:t>
          </a:r>
          <a:endParaRPr lang="pt-BR" b="1" dirty="0">
            <a:solidFill>
              <a:schemeClr val="bg1"/>
            </a:solidFill>
          </a:endParaRPr>
        </a:p>
      </dgm:t>
    </dgm:pt>
    <dgm:pt modelId="{0EDFF07E-D6FE-4A6E-8608-E8BEACD83929}" type="parTrans" cxnId="{4997D032-3788-4E6F-AE30-B39E6F2D2E9C}">
      <dgm:prSet/>
      <dgm:spPr/>
      <dgm:t>
        <a:bodyPr/>
        <a:lstStyle/>
        <a:p>
          <a:endParaRPr lang="pt-BR"/>
        </a:p>
      </dgm:t>
    </dgm:pt>
    <dgm:pt modelId="{0706DE22-6617-4C9E-A1CF-0D1EA9A42F71}" type="sibTrans" cxnId="{4997D032-3788-4E6F-AE30-B39E6F2D2E9C}">
      <dgm:prSet/>
      <dgm:spPr/>
      <dgm:t>
        <a:bodyPr/>
        <a:lstStyle/>
        <a:p>
          <a:endParaRPr lang="pt-BR"/>
        </a:p>
      </dgm:t>
    </dgm:pt>
    <dgm:pt modelId="{A6CD0B7D-CC06-4656-9C05-6CCCF11B4290}">
      <dgm:prSet phldrT="[Texto]"/>
      <dgm:spPr>
        <a:solidFill>
          <a:srgbClr val="D24E4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pt-BR" dirty="0" smtClean="0"/>
            <a:t>R$ 226,55</a:t>
          </a:r>
          <a:endParaRPr lang="pt-BR" dirty="0"/>
        </a:p>
      </dgm:t>
    </dgm:pt>
    <dgm:pt modelId="{A55A8B37-0481-488E-B9C4-F8F587E599B2}" type="parTrans" cxnId="{B89608E6-FA2F-43D1-BD50-977EBA47E0F4}">
      <dgm:prSet/>
      <dgm:spPr/>
      <dgm:t>
        <a:bodyPr/>
        <a:lstStyle/>
        <a:p>
          <a:endParaRPr lang="pt-BR"/>
        </a:p>
      </dgm:t>
    </dgm:pt>
    <dgm:pt modelId="{D09BA17A-C612-46A1-BFFC-A89123C0B692}" type="sibTrans" cxnId="{B89608E6-FA2F-43D1-BD50-977EBA47E0F4}">
      <dgm:prSet/>
      <dgm:spPr/>
      <dgm:t>
        <a:bodyPr/>
        <a:lstStyle/>
        <a:p>
          <a:endParaRPr lang="pt-BR"/>
        </a:p>
      </dgm:t>
    </dgm:pt>
    <dgm:pt modelId="{3C3AA918-BAA8-4545-980F-345F5E51AD33}">
      <dgm:prSet phldrT="[Texto]"/>
      <dgm:spPr>
        <a:solidFill>
          <a:srgbClr val="BB228C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pt-BR" dirty="0" smtClean="0"/>
            <a:t>62,93%</a:t>
          </a:r>
          <a:endParaRPr lang="pt-BR" dirty="0"/>
        </a:p>
      </dgm:t>
    </dgm:pt>
    <dgm:pt modelId="{1E2BBE5C-8ABE-4153-A848-28F48D9C05DB}" type="parTrans" cxnId="{15436469-E136-4035-949E-5F886E8E5B64}">
      <dgm:prSet/>
      <dgm:spPr/>
      <dgm:t>
        <a:bodyPr/>
        <a:lstStyle/>
        <a:p>
          <a:endParaRPr lang="pt-BR"/>
        </a:p>
      </dgm:t>
    </dgm:pt>
    <dgm:pt modelId="{2908F1CA-D990-4603-9E98-21205E62D5F1}" type="sibTrans" cxnId="{15436469-E136-4035-949E-5F886E8E5B64}">
      <dgm:prSet/>
      <dgm:spPr/>
      <dgm:t>
        <a:bodyPr/>
        <a:lstStyle/>
        <a:p>
          <a:endParaRPr lang="pt-BR"/>
        </a:p>
      </dgm:t>
    </dgm:pt>
    <dgm:pt modelId="{36D68CC2-564A-4940-84F9-04C03DD56372}" type="pres">
      <dgm:prSet presAssocID="{82C944DF-3F96-4C81-9A7D-8112E0D814F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1787EF9-106F-466E-A264-B0BC8FD4482C}" type="pres">
      <dgm:prSet presAssocID="{5223814A-B282-490C-A499-9A45AF81BD2D}" presName="compNode" presStyleCnt="0"/>
      <dgm:spPr/>
    </dgm:pt>
    <dgm:pt modelId="{FC3F6CDD-9C7A-448B-B661-E58BB2EAB2B0}" type="pres">
      <dgm:prSet presAssocID="{5223814A-B282-490C-A499-9A45AF81BD2D}" presName="aNode" presStyleLbl="bgShp" presStyleIdx="0" presStyleCnt="3"/>
      <dgm:spPr/>
      <dgm:t>
        <a:bodyPr/>
        <a:lstStyle/>
        <a:p>
          <a:endParaRPr lang="pt-BR"/>
        </a:p>
      </dgm:t>
    </dgm:pt>
    <dgm:pt modelId="{05DE17C5-E14D-4EF6-B17A-70F1564710B3}" type="pres">
      <dgm:prSet presAssocID="{5223814A-B282-490C-A499-9A45AF81BD2D}" presName="textNode" presStyleLbl="bgShp" presStyleIdx="0" presStyleCnt="3"/>
      <dgm:spPr/>
      <dgm:t>
        <a:bodyPr/>
        <a:lstStyle/>
        <a:p>
          <a:endParaRPr lang="pt-BR"/>
        </a:p>
      </dgm:t>
    </dgm:pt>
    <dgm:pt modelId="{2E84D38C-2186-4962-90C2-966FF8A39E1F}" type="pres">
      <dgm:prSet presAssocID="{5223814A-B282-490C-A499-9A45AF81BD2D}" presName="compChildNode" presStyleCnt="0"/>
      <dgm:spPr/>
    </dgm:pt>
    <dgm:pt modelId="{BDD538A7-F1E1-4DBD-916E-2A6D464A8735}" type="pres">
      <dgm:prSet presAssocID="{5223814A-B282-490C-A499-9A45AF81BD2D}" presName="theInnerList" presStyleCnt="0"/>
      <dgm:spPr/>
    </dgm:pt>
    <dgm:pt modelId="{CFB553A9-F53C-4A07-B82D-9E90AE50041E}" type="pres">
      <dgm:prSet presAssocID="{EF63E7B5-AAE4-4EC0-BA13-E15E6F014B72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9C36D5-8AE6-4421-AC8E-04733911E67C}" type="pres">
      <dgm:prSet presAssocID="{EF63E7B5-AAE4-4EC0-BA13-E15E6F014B72}" presName="aSpace2" presStyleCnt="0"/>
      <dgm:spPr/>
    </dgm:pt>
    <dgm:pt modelId="{8BD9E187-8A49-4431-ABDA-24EB6E80CADD}" type="pres">
      <dgm:prSet presAssocID="{1D5FEF5B-9D54-4BF5-8C32-254ABDFFE757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2B368D-1F2F-4168-B995-DA654A001E18}" type="pres">
      <dgm:prSet presAssocID="{5223814A-B282-490C-A499-9A45AF81BD2D}" presName="aSpace" presStyleCnt="0"/>
      <dgm:spPr/>
    </dgm:pt>
    <dgm:pt modelId="{2C8A6E3A-A7DA-432D-9BF7-6FB9CCA6D3B7}" type="pres">
      <dgm:prSet presAssocID="{21F92DF2-9256-448D-9F05-2A6EE3493C03}" presName="compNode" presStyleCnt="0"/>
      <dgm:spPr/>
    </dgm:pt>
    <dgm:pt modelId="{2B10946E-861C-45A3-88BB-1CFA48BF0535}" type="pres">
      <dgm:prSet presAssocID="{21F92DF2-9256-448D-9F05-2A6EE3493C03}" presName="aNode" presStyleLbl="bgShp" presStyleIdx="1" presStyleCnt="3"/>
      <dgm:spPr/>
      <dgm:t>
        <a:bodyPr/>
        <a:lstStyle/>
        <a:p>
          <a:endParaRPr lang="pt-BR"/>
        </a:p>
      </dgm:t>
    </dgm:pt>
    <dgm:pt modelId="{E164CEFD-C551-4102-AEF5-B3A6D13FE508}" type="pres">
      <dgm:prSet presAssocID="{21F92DF2-9256-448D-9F05-2A6EE3493C03}" presName="textNode" presStyleLbl="bgShp" presStyleIdx="1" presStyleCnt="3"/>
      <dgm:spPr/>
      <dgm:t>
        <a:bodyPr/>
        <a:lstStyle/>
        <a:p>
          <a:endParaRPr lang="pt-BR"/>
        </a:p>
      </dgm:t>
    </dgm:pt>
    <dgm:pt modelId="{1C41FFEC-E320-4E40-B76E-83CD5998EB06}" type="pres">
      <dgm:prSet presAssocID="{21F92DF2-9256-448D-9F05-2A6EE3493C03}" presName="compChildNode" presStyleCnt="0"/>
      <dgm:spPr/>
    </dgm:pt>
    <dgm:pt modelId="{9661FE22-938B-418C-AA7C-95D8CCEF08C4}" type="pres">
      <dgm:prSet presAssocID="{21F92DF2-9256-448D-9F05-2A6EE3493C03}" presName="theInnerList" presStyleCnt="0"/>
      <dgm:spPr/>
    </dgm:pt>
    <dgm:pt modelId="{1D94E116-7562-4175-882E-AB004813D335}" type="pres">
      <dgm:prSet presAssocID="{60D77F77-4BC1-43A8-9D82-3E8E35AF28EF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95C90A-59D1-410B-A519-CE6B598F9093}" type="pres">
      <dgm:prSet presAssocID="{60D77F77-4BC1-43A8-9D82-3E8E35AF28EF}" presName="aSpace2" presStyleCnt="0"/>
      <dgm:spPr/>
    </dgm:pt>
    <dgm:pt modelId="{2770BEDF-C5DC-4A20-A380-EB1E4F333F9B}" type="pres">
      <dgm:prSet presAssocID="{0061BC1C-F944-438D-B9AF-9E155D1B0ACA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786EE2-F13D-4BC7-BCA5-4C791C666C11}" type="pres">
      <dgm:prSet presAssocID="{21F92DF2-9256-448D-9F05-2A6EE3493C03}" presName="aSpace" presStyleCnt="0"/>
      <dgm:spPr/>
    </dgm:pt>
    <dgm:pt modelId="{DE7F6D2B-8D75-4E8D-AAD4-75F597F171C7}" type="pres">
      <dgm:prSet presAssocID="{2F8F6F5B-5F40-449B-8233-29006EFDB8E9}" presName="compNode" presStyleCnt="0"/>
      <dgm:spPr/>
    </dgm:pt>
    <dgm:pt modelId="{464B9E89-5962-4696-93A0-D72C8447E58B}" type="pres">
      <dgm:prSet presAssocID="{2F8F6F5B-5F40-449B-8233-29006EFDB8E9}" presName="aNode" presStyleLbl="bgShp" presStyleIdx="2" presStyleCnt="3"/>
      <dgm:spPr/>
      <dgm:t>
        <a:bodyPr/>
        <a:lstStyle/>
        <a:p>
          <a:endParaRPr lang="pt-BR"/>
        </a:p>
      </dgm:t>
    </dgm:pt>
    <dgm:pt modelId="{B73F3C40-776B-4AB4-A697-E0AB2620C5A7}" type="pres">
      <dgm:prSet presAssocID="{2F8F6F5B-5F40-449B-8233-29006EFDB8E9}" presName="textNode" presStyleLbl="bgShp" presStyleIdx="2" presStyleCnt="3"/>
      <dgm:spPr/>
      <dgm:t>
        <a:bodyPr/>
        <a:lstStyle/>
        <a:p>
          <a:endParaRPr lang="pt-BR"/>
        </a:p>
      </dgm:t>
    </dgm:pt>
    <dgm:pt modelId="{97FAF385-161A-47E7-9520-B60C843EE806}" type="pres">
      <dgm:prSet presAssocID="{2F8F6F5B-5F40-449B-8233-29006EFDB8E9}" presName="compChildNode" presStyleCnt="0"/>
      <dgm:spPr/>
    </dgm:pt>
    <dgm:pt modelId="{FBD735F3-460E-40B0-8121-9A9BE65B2312}" type="pres">
      <dgm:prSet presAssocID="{2F8F6F5B-5F40-449B-8233-29006EFDB8E9}" presName="theInnerList" presStyleCnt="0"/>
      <dgm:spPr/>
    </dgm:pt>
    <dgm:pt modelId="{3CD207CC-88F5-4552-97D0-DFC66BE9A8C5}" type="pres">
      <dgm:prSet presAssocID="{A6CD0B7D-CC06-4656-9C05-6CCCF11B4290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D8FE3E-FA9B-4190-90B8-8F9A0678E953}" type="pres">
      <dgm:prSet presAssocID="{A6CD0B7D-CC06-4656-9C05-6CCCF11B4290}" presName="aSpace2" presStyleCnt="0"/>
      <dgm:spPr/>
    </dgm:pt>
    <dgm:pt modelId="{86516B71-064F-46EF-A005-AFAFD32E5CE4}" type="pres">
      <dgm:prSet presAssocID="{3C3AA918-BAA8-4545-980F-345F5E51AD33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5436469-E136-4035-949E-5F886E8E5B64}" srcId="{2F8F6F5B-5F40-449B-8233-29006EFDB8E9}" destId="{3C3AA918-BAA8-4545-980F-345F5E51AD33}" srcOrd="1" destOrd="0" parTransId="{1E2BBE5C-8ABE-4153-A848-28F48D9C05DB}" sibTransId="{2908F1CA-D990-4603-9E98-21205E62D5F1}"/>
    <dgm:cxn modelId="{56AB1ACE-BB82-4FF1-96FA-66AE01EA4B01}" srcId="{82C944DF-3F96-4C81-9A7D-8112E0D814FC}" destId="{21F92DF2-9256-448D-9F05-2A6EE3493C03}" srcOrd="1" destOrd="0" parTransId="{1C2E83A3-BF40-44BB-ADAC-B883F58037B1}" sibTransId="{F7B8B26A-8DA0-4A8E-9BC3-7150DFA67346}"/>
    <dgm:cxn modelId="{5D4E303A-95D2-4255-8A13-A9789D5B46F2}" type="presOf" srcId="{1D5FEF5B-9D54-4BF5-8C32-254ABDFFE757}" destId="{8BD9E187-8A49-4431-ABDA-24EB6E80CADD}" srcOrd="0" destOrd="0" presId="urn:microsoft.com/office/officeart/2005/8/layout/lProcess2"/>
    <dgm:cxn modelId="{9883B5D2-15F2-423C-AEF2-48A86949AB45}" srcId="{21F92DF2-9256-448D-9F05-2A6EE3493C03}" destId="{60D77F77-4BC1-43A8-9D82-3E8E35AF28EF}" srcOrd="0" destOrd="0" parTransId="{75C594FD-4820-4069-AC17-18813DD5FFA3}" sibTransId="{D4A57D34-E8B5-46E0-91D6-19E9D92B05AF}"/>
    <dgm:cxn modelId="{06BE4FF9-3D8F-4B8E-A6BD-4A19481B72F8}" type="presOf" srcId="{60D77F77-4BC1-43A8-9D82-3E8E35AF28EF}" destId="{1D94E116-7562-4175-882E-AB004813D335}" srcOrd="0" destOrd="0" presId="urn:microsoft.com/office/officeart/2005/8/layout/lProcess2"/>
    <dgm:cxn modelId="{C53D1A4F-043E-406A-9B10-DEAFA1B9290A}" type="presOf" srcId="{2F8F6F5B-5F40-449B-8233-29006EFDB8E9}" destId="{B73F3C40-776B-4AB4-A697-E0AB2620C5A7}" srcOrd="1" destOrd="0" presId="urn:microsoft.com/office/officeart/2005/8/layout/lProcess2"/>
    <dgm:cxn modelId="{AEB98BA0-F9DA-4FFF-B9E7-A81F782FE0AA}" type="presOf" srcId="{2F8F6F5B-5F40-449B-8233-29006EFDB8E9}" destId="{464B9E89-5962-4696-93A0-D72C8447E58B}" srcOrd="0" destOrd="0" presId="urn:microsoft.com/office/officeart/2005/8/layout/lProcess2"/>
    <dgm:cxn modelId="{55AA3EA1-75FE-4F30-A8A7-7D30439E8FE3}" srcId="{82C944DF-3F96-4C81-9A7D-8112E0D814FC}" destId="{5223814A-B282-490C-A499-9A45AF81BD2D}" srcOrd="0" destOrd="0" parTransId="{CD99E7FA-B17F-4BFF-830B-FA6F84C7E527}" sibTransId="{0B3E9E4C-F302-439A-A52B-1807253E8555}"/>
    <dgm:cxn modelId="{1DCB4181-8CEA-49EE-B429-CF2DF4979E61}" srcId="{5223814A-B282-490C-A499-9A45AF81BD2D}" destId="{EF63E7B5-AAE4-4EC0-BA13-E15E6F014B72}" srcOrd="0" destOrd="0" parTransId="{A2F9E855-61F9-481B-9336-9F2404AAFE2D}" sibTransId="{34577A83-D49F-458E-AF84-1CF56850BF83}"/>
    <dgm:cxn modelId="{BEA41220-2E9A-4459-BB90-456D19A01B95}" srcId="{5223814A-B282-490C-A499-9A45AF81BD2D}" destId="{1D5FEF5B-9D54-4BF5-8C32-254ABDFFE757}" srcOrd="1" destOrd="0" parTransId="{05399F6E-D3D0-45F3-A422-AEBA87997308}" sibTransId="{19BFF535-9F03-4B12-B842-287AC9231370}"/>
    <dgm:cxn modelId="{C8EDA31D-20BC-4A77-A817-350D9A1B3688}" type="presOf" srcId="{0061BC1C-F944-438D-B9AF-9E155D1B0ACA}" destId="{2770BEDF-C5DC-4A20-A380-EB1E4F333F9B}" srcOrd="0" destOrd="0" presId="urn:microsoft.com/office/officeart/2005/8/layout/lProcess2"/>
    <dgm:cxn modelId="{62BE6136-4E81-46BC-B1C7-3413AEA16345}" type="presOf" srcId="{82C944DF-3F96-4C81-9A7D-8112E0D814FC}" destId="{36D68CC2-564A-4940-84F9-04C03DD56372}" srcOrd="0" destOrd="0" presId="urn:microsoft.com/office/officeart/2005/8/layout/lProcess2"/>
    <dgm:cxn modelId="{9E587BEC-6109-42A8-8FBD-49A245DA0E14}" type="presOf" srcId="{5223814A-B282-490C-A499-9A45AF81BD2D}" destId="{05DE17C5-E14D-4EF6-B17A-70F1564710B3}" srcOrd="1" destOrd="0" presId="urn:microsoft.com/office/officeart/2005/8/layout/lProcess2"/>
    <dgm:cxn modelId="{8285EEC2-100D-40D6-84FF-9931991BBC33}" type="presOf" srcId="{3C3AA918-BAA8-4545-980F-345F5E51AD33}" destId="{86516B71-064F-46EF-A005-AFAFD32E5CE4}" srcOrd="0" destOrd="0" presId="urn:microsoft.com/office/officeart/2005/8/layout/lProcess2"/>
    <dgm:cxn modelId="{4997D032-3788-4E6F-AE30-B39E6F2D2E9C}" srcId="{82C944DF-3F96-4C81-9A7D-8112E0D814FC}" destId="{2F8F6F5B-5F40-449B-8233-29006EFDB8E9}" srcOrd="2" destOrd="0" parTransId="{0EDFF07E-D6FE-4A6E-8608-E8BEACD83929}" sibTransId="{0706DE22-6617-4C9E-A1CF-0D1EA9A42F71}"/>
    <dgm:cxn modelId="{EA86BA9E-373E-4F1F-A25A-2F03ED6E75D8}" type="presOf" srcId="{5223814A-B282-490C-A499-9A45AF81BD2D}" destId="{FC3F6CDD-9C7A-448B-B661-E58BB2EAB2B0}" srcOrd="0" destOrd="0" presId="urn:microsoft.com/office/officeart/2005/8/layout/lProcess2"/>
    <dgm:cxn modelId="{B89608E6-FA2F-43D1-BD50-977EBA47E0F4}" srcId="{2F8F6F5B-5F40-449B-8233-29006EFDB8E9}" destId="{A6CD0B7D-CC06-4656-9C05-6CCCF11B4290}" srcOrd="0" destOrd="0" parTransId="{A55A8B37-0481-488E-B9C4-F8F587E599B2}" sibTransId="{D09BA17A-C612-46A1-BFFC-A89123C0B692}"/>
    <dgm:cxn modelId="{CF631699-577A-4627-8818-B4AE22EBDD66}" type="presOf" srcId="{21F92DF2-9256-448D-9F05-2A6EE3493C03}" destId="{2B10946E-861C-45A3-88BB-1CFA48BF0535}" srcOrd="0" destOrd="0" presId="urn:microsoft.com/office/officeart/2005/8/layout/lProcess2"/>
    <dgm:cxn modelId="{05616710-F39A-42C1-BEC9-C14BC20A044E}" type="presOf" srcId="{21F92DF2-9256-448D-9F05-2A6EE3493C03}" destId="{E164CEFD-C551-4102-AEF5-B3A6D13FE508}" srcOrd="1" destOrd="0" presId="urn:microsoft.com/office/officeart/2005/8/layout/lProcess2"/>
    <dgm:cxn modelId="{1B121016-BE72-41A7-9B8B-1E5E7E302735}" srcId="{21F92DF2-9256-448D-9F05-2A6EE3493C03}" destId="{0061BC1C-F944-438D-B9AF-9E155D1B0ACA}" srcOrd="1" destOrd="0" parTransId="{1D77D8E5-DD2D-4CE7-8144-A8BB27DF957C}" sibTransId="{5187725F-4386-4263-A414-8FBFA2DB133E}"/>
    <dgm:cxn modelId="{31ABD341-3A92-470E-9A3D-6DA9A0FDB535}" type="presOf" srcId="{A6CD0B7D-CC06-4656-9C05-6CCCF11B4290}" destId="{3CD207CC-88F5-4552-97D0-DFC66BE9A8C5}" srcOrd="0" destOrd="0" presId="urn:microsoft.com/office/officeart/2005/8/layout/lProcess2"/>
    <dgm:cxn modelId="{4E74B76D-DD1C-49DD-A143-12A546A64227}" type="presOf" srcId="{EF63E7B5-AAE4-4EC0-BA13-E15E6F014B72}" destId="{CFB553A9-F53C-4A07-B82D-9E90AE50041E}" srcOrd="0" destOrd="0" presId="urn:microsoft.com/office/officeart/2005/8/layout/lProcess2"/>
    <dgm:cxn modelId="{21571C1D-3B06-4589-BD79-E8F8907252D8}" type="presParOf" srcId="{36D68CC2-564A-4940-84F9-04C03DD56372}" destId="{91787EF9-106F-466E-A264-B0BC8FD4482C}" srcOrd="0" destOrd="0" presId="urn:microsoft.com/office/officeart/2005/8/layout/lProcess2"/>
    <dgm:cxn modelId="{AC70C665-16C5-4148-BB83-325041D1F4D2}" type="presParOf" srcId="{91787EF9-106F-466E-A264-B0BC8FD4482C}" destId="{FC3F6CDD-9C7A-448B-B661-E58BB2EAB2B0}" srcOrd="0" destOrd="0" presId="urn:microsoft.com/office/officeart/2005/8/layout/lProcess2"/>
    <dgm:cxn modelId="{7E71AA58-17FF-4F7F-8C6B-DE73ED5ECE89}" type="presParOf" srcId="{91787EF9-106F-466E-A264-B0BC8FD4482C}" destId="{05DE17C5-E14D-4EF6-B17A-70F1564710B3}" srcOrd="1" destOrd="0" presId="urn:microsoft.com/office/officeart/2005/8/layout/lProcess2"/>
    <dgm:cxn modelId="{2EDD4006-C67E-40E4-B1BA-AB7D5D18970F}" type="presParOf" srcId="{91787EF9-106F-466E-A264-B0BC8FD4482C}" destId="{2E84D38C-2186-4962-90C2-966FF8A39E1F}" srcOrd="2" destOrd="0" presId="urn:microsoft.com/office/officeart/2005/8/layout/lProcess2"/>
    <dgm:cxn modelId="{F5CB6332-160B-45BD-83E9-4B5180B84049}" type="presParOf" srcId="{2E84D38C-2186-4962-90C2-966FF8A39E1F}" destId="{BDD538A7-F1E1-4DBD-916E-2A6D464A8735}" srcOrd="0" destOrd="0" presId="urn:microsoft.com/office/officeart/2005/8/layout/lProcess2"/>
    <dgm:cxn modelId="{EEDD452F-5E8B-4C57-84B9-30D238F1959A}" type="presParOf" srcId="{BDD538A7-F1E1-4DBD-916E-2A6D464A8735}" destId="{CFB553A9-F53C-4A07-B82D-9E90AE50041E}" srcOrd="0" destOrd="0" presId="urn:microsoft.com/office/officeart/2005/8/layout/lProcess2"/>
    <dgm:cxn modelId="{2D8E2327-84A5-4A98-ABF2-762259E7DE38}" type="presParOf" srcId="{BDD538A7-F1E1-4DBD-916E-2A6D464A8735}" destId="{9A9C36D5-8AE6-4421-AC8E-04733911E67C}" srcOrd="1" destOrd="0" presId="urn:microsoft.com/office/officeart/2005/8/layout/lProcess2"/>
    <dgm:cxn modelId="{28E44188-BEF4-47EC-8364-ABB498642EC5}" type="presParOf" srcId="{BDD538A7-F1E1-4DBD-916E-2A6D464A8735}" destId="{8BD9E187-8A49-4431-ABDA-24EB6E80CADD}" srcOrd="2" destOrd="0" presId="urn:microsoft.com/office/officeart/2005/8/layout/lProcess2"/>
    <dgm:cxn modelId="{2DB4EA14-447C-4926-AFBB-F5A1079357B3}" type="presParOf" srcId="{36D68CC2-564A-4940-84F9-04C03DD56372}" destId="{A02B368D-1F2F-4168-B995-DA654A001E18}" srcOrd="1" destOrd="0" presId="urn:microsoft.com/office/officeart/2005/8/layout/lProcess2"/>
    <dgm:cxn modelId="{4449BC24-8C84-4DFA-B3AA-6995E8E84391}" type="presParOf" srcId="{36D68CC2-564A-4940-84F9-04C03DD56372}" destId="{2C8A6E3A-A7DA-432D-9BF7-6FB9CCA6D3B7}" srcOrd="2" destOrd="0" presId="urn:microsoft.com/office/officeart/2005/8/layout/lProcess2"/>
    <dgm:cxn modelId="{B908D462-5A25-48D4-A293-1483127882B8}" type="presParOf" srcId="{2C8A6E3A-A7DA-432D-9BF7-6FB9CCA6D3B7}" destId="{2B10946E-861C-45A3-88BB-1CFA48BF0535}" srcOrd="0" destOrd="0" presId="urn:microsoft.com/office/officeart/2005/8/layout/lProcess2"/>
    <dgm:cxn modelId="{642948D3-D1F9-4929-99D0-4D5316FD3516}" type="presParOf" srcId="{2C8A6E3A-A7DA-432D-9BF7-6FB9CCA6D3B7}" destId="{E164CEFD-C551-4102-AEF5-B3A6D13FE508}" srcOrd="1" destOrd="0" presId="urn:microsoft.com/office/officeart/2005/8/layout/lProcess2"/>
    <dgm:cxn modelId="{16B92DBA-C6A4-4236-B36F-11E24E22EDA2}" type="presParOf" srcId="{2C8A6E3A-A7DA-432D-9BF7-6FB9CCA6D3B7}" destId="{1C41FFEC-E320-4E40-B76E-83CD5998EB06}" srcOrd="2" destOrd="0" presId="urn:microsoft.com/office/officeart/2005/8/layout/lProcess2"/>
    <dgm:cxn modelId="{28B698BE-1BD2-4049-83B5-EB498DA79F00}" type="presParOf" srcId="{1C41FFEC-E320-4E40-B76E-83CD5998EB06}" destId="{9661FE22-938B-418C-AA7C-95D8CCEF08C4}" srcOrd="0" destOrd="0" presId="urn:microsoft.com/office/officeart/2005/8/layout/lProcess2"/>
    <dgm:cxn modelId="{B2B9B245-BE07-4C99-A9C1-580AE9C46FD2}" type="presParOf" srcId="{9661FE22-938B-418C-AA7C-95D8CCEF08C4}" destId="{1D94E116-7562-4175-882E-AB004813D335}" srcOrd="0" destOrd="0" presId="urn:microsoft.com/office/officeart/2005/8/layout/lProcess2"/>
    <dgm:cxn modelId="{4BA018A6-AA33-4A47-BC61-C5677F317657}" type="presParOf" srcId="{9661FE22-938B-418C-AA7C-95D8CCEF08C4}" destId="{C495C90A-59D1-410B-A519-CE6B598F9093}" srcOrd="1" destOrd="0" presId="urn:microsoft.com/office/officeart/2005/8/layout/lProcess2"/>
    <dgm:cxn modelId="{2AADC503-F93C-4479-8DDB-1FB33977A9D4}" type="presParOf" srcId="{9661FE22-938B-418C-AA7C-95D8CCEF08C4}" destId="{2770BEDF-C5DC-4A20-A380-EB1E4F333F9B}" srcOrd="2" destOrd="0" presId="urn:microsoft.com/office/officeart/2005/8/layout/lProcess2"/>
    <dgm:cxn modelId="{0B4D2D54-6FC1-43DC-BA30-8EE89A35B19E}" type="presParOf" srcId="{36D68CC2-564A-4940-84F9-04C03DD56372}" destId="{57786EE2-F13D-4BC7-BCA5-4C791C666C11}" srcOrd="3" destOrd="0" presId="urn:microsoft.com/office/officeart/2005/8/layout/lProcess2"/>
    <dgm:cxn modelId="{0B08C742-D1B1-4A54-94EE-35F7B24247A9}" type="presParOf" srcId="{36D68CC2-564A-4940-84F9-04C03DD56372}" destId="{DE7F6D2B-8D75-4E8D-AAD4-75F597F171C7}" srcOrd="4" destOrd="0" presId="urn:microsoft.com/office/officeart/2005/8/layout/lProcess2"/>
    <dgm:cxn modelId="{B5B0238A-ED99-4562-AB36-4B96DD73912E}" type="presParOf" srcId="{DE7F6D2B-8D75-4E8D-AAD4-75F597F171C7}" destId="{464B9E89-5962-4696-93A0-D72C8447E58B}" srcOrd="0" destOrd="0" presId="urn:microsoft.com/office/officeart/2005/8/layout/lProcess2"/>
    <dgm:cxn modelId="{EC024AED-CBE4-4871-A85A-C400CABA30B7}" type="presParOf" srcId="{DE7F6D2B-8D75-4E8D-AAD4-75F597F171C7}" destId="{B73F3C40-776B-4AB4-A697-E0AB2620C5A7}" srcOrd="1" destOrd="0" presId="urn:microsoft.com/office/officeart/2005/8/layout/lProcess2"/>
    <dgm:cxn modelId="{09729946-CC9D-4590-BC0E-DE07E3383295}" type="presParOf" srcId="{DE7F6D2B-8D75-4E8D-AAD4-75F597F171C7}" destId="{97FAF385-161A-47E7-9520-B60C843EE806}" srcOrd="2" destOrd="0" presId="urn:microsoft.com/office/officeart/2005/8/layout/lProcess2"/>
    <dgm:cxn modelId="{B55FE479-8753-45CD-85FB-946E59D68D9E}" type="presParOf" srcId="{97FAF385-161A-47E7-9520-B60C843EE806}" destId="{FBD735F3-460E-40B0-8121-9A9BE65B2312}" srcOrd="0" destOrd="0" presId="urn:microsoft.com/office/officeart/2005/8/layout/lProcess2"/>
    <dgm:cxn modelId="{E0E78EC8-7CD1-444E-99D0-8361636419A9}" type="presParOf" srcId="{FBD735F3-460E-40B0-8121-9A9BE65B2312}" destId="{3CD207CC-88F5-4552-97D0-DFC66BE9A8C5}" srcOrd="0" destOrd="0" presId="urn:microsoft.com/office/officeart/2005/8/layout/lProcess2"/>
    <dgm:cxn modelId="{CB85D50E-D11B-4807-B159-1D165BC93B56}" type="presParOf" srcId="{FBD735F3-460E-40B0-8121-9A9BE65B2312}" destId="{FFD8FE3E-FA9B-4190-90B8-8F9A0678E953}" srcOrd="1" destOrd="0" presId="urn:microsoft.com/office/officeart/2005/8/layout/lProcess2"/>
    <dgm:cxn modelId="{83C87BF3-A231-48BB-A34C-B33FCE9C7246}" type="presParOf" srcId="{FBD735F3-460E-40B0-8121-9A9BE65B2312}" destId="{86516B71-064F-46EF-A005-AFAFD32E5CE4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B5C868-E50C-4E68-94FC-7C9A05B3C7B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DDAA3D-E00E-49DF-B0B5-48FE781F6800}">
      <dgm:prSet phldrT="[Texto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7030A0"/>
            </a:gs>
            <a:gs pos="50000">
              <a:srgbClr val="89238E"/>
            </a:gs>
            <a:gs pos="100000">
              <a:srgbClr val="D61B6B"/>
            </a:gs>
          </a:gsLst>
        </a:gradFill>
      </dgm:spPr>
      <dgm:t>
        <a:bodyPr/>
        <a:lstStyle/>
        <a:p>
          <a:r>
            <a:rPr lang="pt-BR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rPr>
            <a:t>Compartilhando Riscos </a:t>
          </a:r>
          <a:br>
            <a:rPr lang="pt-BR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rPr>
          </a:br>
          <a:r>
            <a:rPr lang="pt-BR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rPr>
            <a:t>Planos de Saúde</a:t>
          </a:r>
          <a:endParaRPr lang="pt-BR"/>
        </a:p>
      </dgm:t>
    </dgm:pt>
    <dgm:pt modelId="{152A93E6-B15D-46A4-87A1-BBBE36F8A479}" type="parTrans" cxnId="{750DD358-78CB-4CDA-8027-2B56E17E89FA}">
      <dgm:prSet/>
      <dgm:spPr/>
      <dgm:t>
        <a:bodyPr/>
        <a:lstStyle/>
        <a:p>
          <a:endParaRPr lang="pt-BR"/>
        </a:p>
      </dgm:t>
    </dgm:pt>
    <dgm:pt modelId="{709895E0-1FC9-4EC4-BC5B-B2FC61C2BA69}" type="sibTrans" cxnId="{750DD358-78CB-4CDA-8027-2B56E17E89FA}">
      <dgm:prSet/>
      <dgm:spPr/>
      <dgm:t>
        <a:bodyPr/>
        <a:lstStyle/>
        <a:p>
          <a:endParaRPr lang="pt-BR"/>
        </a:p>
      </dgm:t>
    </dgm:pt>
    <dgm:pt modelId="{BC8136DB-29C9-4A96-AE15-63278609CEEF}">
      <dgm:prSet phldrT="[Texto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D61B6B"/>
            </a:gs>
            <a:gs pos="50000">
              <a:srgbClr val="89238E"/>
            </a:gs>
            <a:gs pos="100000">
              <a:srgbClr val="692082"/>
            </a:gs>
          </a:gsLst>
        </a:gradFill>
      </dgm:spPr>
      <dgm:t>
        <a:bodyPr/>
        <a:lstStyle/>
        <a:p>
          <a:r>
            <a:rPr lang="pt-BR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 </a:t>
          </a:r>
          <a:r>
            <a:rPr lang="pt-BR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PRÊMIO </a:t>
          </a:r>
          <a:r>
            <a:rPr lang="pt-BR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É PROPORCIONAL AO </a:t>
          </a:r>
          <a:r>
            <a:rPr lang="pt-BR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RISCO!</a:t>
          </a:r>
          <a:endParaRPr lang="pt-BR" dirty="0">
            <a:solidFill>
              <a:schemeClr val="bg1"/>
            </a:solidFill>
          </a:endParaRPr>
        </a:p>
      </dgm:t>
    </dgm:pt>
    <dgm:pt modelId="{B669A2A6-2D3C-401A-BB8E-9D9D5F2433DD}" type="parTrans" cxnId="{61867CC3-1D82-46D8-85AB-E32BAF56126C}">
      <dgm:prSet/>
      <dgm:spPr/>
      <dgm:t>
        <a:bodyPr/>
        <a:lstStyle/>
        <a:p>
          <a:endParaRPr lang="pt-BR"/>
        </a:p>
      </dgm:t>
    </dgm:pt>
    <dgm:pt modelId="{F75F2CFC-F488-4ECB-8D11-0B7A3D422828}" type="sibTrans" cxnId="{61867CC3-1D82-46D8-85AB-E32BAF56126C}">
      <dgm:prSet/>
      <dgm:spPr/>
      <dgm:t>
        <a:bodyPr/>
        <a:lstStyle/>
        <a:p>
          <a:endParaRPr lang="pt-BR"/>
        </a:p>
      </dgm:t>
    </dgm:pt>
    <dgm:pt modelId="{D57874C9-817A-4FCB-A5E1-1BAB2D6F9FD7}" type="pres">
      <dgm:prSet presAssocID="{1FB5C868-E50C-4E68-94FC-7C9A05B3C7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827F736-8A31-48AE-9348-5295FDA210A4}" type="pres">
      <dgm:prSet presAssocID="{C7DDAA3D-E00E-49DF-B0B5-48FE781F680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1B71DA0-20CB-49AC-A5AD-49AB0D8CEE9A}" type="pres">
      <dgm:prSet presAssocID="{709895E0-1FC9-4EC4-BC5B-B2FC61C2BA69}" presName="sibTrans" presStyleCnt="0"/>
      <dgm:spPr/>
    </dgm:pt>
    <dgm:pt modelId="{66E7935C-E803-4C15-994B-C47D84AF1460}" type="pres">
      <dgm:prSet presAssocID="{BC8136DB-29C9-4A96-AE15-63278609CEE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0AC8D95-3141-453E-A121-0C4EF1D4D5C3}" type="presOf" srcId="{1FB5C868-E50C-4E68-94FC-7C9A05B3C7B2}" destId="{D57874C9-817A-4FCB-A5E1-1BAB2D6F9FD7}" srcOrd="0" destOrd="0" presId="urn:microsoft.com/office/officeart/2005/8/layout/hList6"/>
    <dgm:cxn modelId="{750DD358-78CB-4CDA-8027-2B56E17E89FA}" srcId="{1FB5C868-E50C-4E68-94FC-7C9A05B3C7B2}" destId="{C7DDAA3D-E00E-49DF-B0B5-48FE781F6800}" srcOrd="0" destOrd="0" parTransId="{152A93E6-B15D-46A4-87A1-BBBE36F8A479}" sibTransId="{709895E0-1FC9-4EC4-BC5B-B2FC61C2BA69}"/>
    <dgm:cxn modelId="{DF9EEF55-0969-4823-BBF0-DADF43A318BF}" type="presOf" srcId="{C7DDAA3D-E00E-49DF-B0B5-48FE781F6800}" destId="{2827F736-8A31-48AE-9348-5295FDA210A4}" srcOrd="0" destOrd="0" presId="urn:microsoft.com/office/officeart/2005/8/layout/hList6"/>
    <dgm:cxn modelId="{61867CC3-1D82-46D8-85AB-E32BAF56126C}" srcId="{1FB5C868-E50C-4E68-94FC-7C9A05B3C7B2}" destId="{BC8136DB-29C9-4A96-AE15-63278609CEEF}" srcOrd="1" destOrd="0" parTransId="{B669A2A6-2D3C-401A-BB8E-9D9D5F2433DD}" sibTransId="{F75F2CFC-F488-4ECB-8D11-0B7A3D422828}"/>
    <dgm:cxn modelId="{9A0B8877-BB5A-4C0D-A5C0-0F7F84FF4E2B}" type="presOf" srcId="{BC8136DB-29C9-4A96-AE15-63278609CEEF}" destId="{66E7935C-E803-4C15-994B-C47D84AF1460}" srcOrd="0" destOrd="0" presId="urn:microsoft.com/office/officeart/2005/8/layout/hList6"/>
    <dgm:cxn modelId="{BE0619D4-8681-4E2D-A78B-93ED15AD5127}" type="presParOf" srcId="{D57874C9-817A-4FCB-A5E1-1BAB2D6F9FD7}" destId="{2827F736-8A31-48AE-9348-5295FDA210A4}" srcOrd="0" destOrd="0" presId="urn:microsoft.com/office/officeart/2005/8/layout/hList6"/>
    <dgm:cxn modelId="{A8DDE76C-983A-45F2-BB6F-673F4264EFD8}" type="presParOf" srcId="{D57874C9-817A-4FCB-A5E1-1BAB2D6F9FD7}" destId="{C1B71DA0-20CB-49AC-A5AD-49AB0D8CEE9A}" srcOrd="1" destOrd="0" presId="urn:microsoft.com/office/officeart/2005/8/layout/hList6"/>
    <dgm:cxn modelId="{01725D1C-5199-4EFD-8E42-5E8C68167973}" type="presParOf" srcId="{D57874C9-817A-4FCB-A5E1-1BAB2D6F9FD7}" destId="{66E7935C-E803-4C15-994B-C47D84AF1460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7C0E3-8100-4324-94E6-033655313D3E}">
      <dsp:nvSpPr>
        <dsp:cNvPr id="0" name=""/>
        <dsp:cNvSpPr/>
      </dsp:nvSpPr>
      <dsp:spPr>
        <a:xfrm>
          <a:off x="1541" y="529928"/>
          <a:ext cx="3093774" cy="1237509"/>
        </a:xfrm>
        <a:prstGeom prst="chevron">
          <a:avLst/>
        </a:prstGeom>
        <a:gradFill rotWithShape="0">
          <a:gsLst>
            <a:gs pos="0">
              <a:srgbClr val="9A2390"/>
            </a:gs>
            <a:gs pos="50000">
              <a:srgbClr val="BB228C"/>
            </a:gs>
            <a:gs pos="100000">
              <a:srgbClr val="D61B6B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b="1" kern="1200" dirty="0" smtClean="0"/>
            <a:t>Parte ambulatorial</a:t>
          </a:r>
          <a:endParaRPr lang="pt-BR" sz="2600" kern="1200" dirty="0"/>
        </a:p>
      </dsp:txBody>
      <dsp:txXfrm>
        <a:off x="620296" y="529928"/>
        <a:ext cx="1856265" cy="1237509"/>
      </dsp:txXfrm>
    </dsp:sp>
    <dsp:sp modelId="{F91EF025-C7B0-4B2D-905A-4854C7B73696}">
      <dsp:nvSpPr>
        <dsp:cNvPr id="0" name=""/>
        <dsp:cNvSpPr/>
      </dsp:nvSpPr>
      <dsp:spPr>
        <a:xfrm>
          <a:off x="2693125" y="635116"/>
          <a:ext cx="2567832" cy="1027133"/>
        </a:xfrm>
        <a:prstGeom prst="chevron">
          <a:avLst/>
        </a:prstGeom>
        <a:solidFill>
          <a:srgbClr val="D61B6B">
            <a:alpha val="90000"/>
          </a:srgbClr>
        </a:solidFill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b="1" kern="1200" dirty="0" smtClean="0">
              <a:solidFill>
                <a:schemeClr val="bg1"/>
              </a:solidFill>
            </a:rPr>
            <a:t>Baixo risco</a:t>
          </a:r>
          <a:endParaRPr lang="pt-BR" sz="3500" kern="1200" dirty="0">
            <a:solidFill>
              <a:schemeClr val="bg1"/>
            </a:solidFill>
          </a:endParaRPr>
        </a:p>
      </dsp:txBody>
      <dsp:txXfrm>
        <a:off x="3206692" y="635116"/>
        <a:ext cx="1540699" cy="1027133"/>
      </dsp:txXfrm>
    </dsp:sp>
    <dsp:sp modelId="{BFE38F37-0CDD-407E-9FE1-7E87E0DB54E5}">
      <dsp:nvSpPr>
        <dsp:cNvPr id="0" name=""/>
        <dsp:cNvSpPr/>
      </dsp:nvSpPr>
      <dsp:spPr>
        <a:xfrm>
          <a:off x="1541" y="1940689"/>
          <a:ext cx="3093774" cy="1237509"/>
        </a:xfrm>
        <a:prstGeom prst="chevron">
          <a:avLst/>
        </a:prstGeom>
        <a:gradFill rotWithShape="0">
          <a:gsLst>
            <a:gs pos="85850">
              <a:srgbClr val="782188"/>
            </a:gs>
            <a:gs pos="0">
              <a:srgbClr val="D61B6B"/>
            </a:gs>
            <a:gs pos="50000">
              <a:srgbClr val="BB228C"/>
            </a:gs>
            <a:gs pos="100000">
              <a:srgbClr val="89238E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600" b="1" kern="1200" smtClean="0"/>
            <a:t>Parte hospitalar</a:t>
          </a:r>
          <a:endParaRPr lang="pt-BR" sz="2600" b="1" kern="1200" dirty="0"/>
        </a:p>
      </dsp:txBody>
      <dsp:txXfrm>
        <a:off x="620296" y="1940689"/>
        <a:ext cx="1856265" cy="1237509"/>
      </dsp:txXfrm>
    </dsp:sp>
    <dsp:sp modelId="{A83624FD-2C88-4C9A-8A49-4BCC1F1EFCB2}">
      <dsp:nvSpPr>
        <dsp:cNvPr id="0" name=""/>
        <dsp:cNvSpPr/>
      </dsp:nvSpPr>
      <dsp:spPr>
        <a:xfrm>
          <a:off x="2693125" y="2045877"/>
          <a:ext cx="2567832" cy="1027133"/>
        </a:xfrm>
        <a:prstGeom prst="chevron">
          <a:avLst/>
        </a:prstGeom>
        <a:solidFill>
          <a:srgbClr val="7030A0">
            <a:alpha val="90000"/>
          </a:srgbClr>
        </a:solidFill>
        <a:ln w="6350" cap="flat" cmpd="sng" algn="ctr">
          <a:noFill/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b="1" kern="1200" smtClean="0">
              <a:solidFill>
                <a:schemeClr val="bg1"/>
              </a:solidFill>
            </a:rPr>
            <a:t>Alto risco</a:t>
          </a:r>
          <a:endParaRPr lang="pt-BR" sz="3500" b="1" kern="1200" dirty="0">
            <a:solidFill>
              <a:schemeClr val="bg1"/>
            </a:solidFill>
          </a:endParaRPr>
        </a:p>
      </dsp:txBody>
      <dsp:txXfrm>
        <a:off x="3206692" y="2045877"/>
        <a:ext cx="1540699" cy="10271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3F6CDD-9C7A-448B-B661-E58BB2EAB2B0}">
      <dsp:nvSpPr>
        <dsp:cNvPr id="0" name=""/>
        <dsp:cNvSpPr/>
      </dsp:nvSpPr>
      <dsp:spPr>
        <a:xfrm>
          <a:off x="744" y="0"/>
          <a:ext cx="1934765" cy="4064000"/>
        </a:xfrm>
        <a:prstGeom prst="roundRect">
          <a:avLst>
            <a:gd name="adj" fmla="val 10000"/>
          </a:avLst>
        </a:prstGeom>
        <a:solidFill>
          <a:srgbClr val="5192AA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>
              <a:solidFill>
                <a:schemeClr val="bg1"/>
              </a:solidFill>
            </a:rPr>
            <a:t>Preço Total</a:t>
          </a:r>
          <a:endParaRPr lang="pt-BR" sz="2500" b="1" kern="1200" dirty="0">
            <a:solidFill>
              <a:schemeClr val="bg1"/>
            </a:solidFill>
          </a:endParaRPr>
        </a:p>
      </dsp:txBody>
      <dsp:txXfrm>
        <a:off x="744" y="0"/>
        <a:ext cx="1934765" cy="1219200"/>
      </dsp:txXfrm>
    </dsp:sp>
    <dsp:sp modelId="{CFB553A9-F53C-4A07-B82D-9E90AE50041E}">
      <dsp:nvSpPr>
        <dsp:cNvPr id="0" name=""/>
        <dsp:cNvSpPr/>
      </dsp:nvSpPr>
      <dsp:spPr>
        <a:xfrm>
          <a:off x="194220" y="1220390"/>
          <a:ext cx="1547812" cy="1225351"/>
        </a:xfrm>
        <a:prstGeom prst="roundRect">
          <a:avLst>
            <a:gd name="adj" fmla="val 10000"/>
          </a:avLst>
        </a:prstGeom>
        <a:solidFill>
          <a:srgbClr val="D24E44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>
              <a:solidFill>
                <a:schemeClr val="bg1"/>
              </a:solidFill>
            </a:rPr>
            <a:t>R$ 360,00</a:t>
          </a:r>
          <a:endParaRPr lang="pt-BR" sz="3400" kern="1200" dirty="0">
            <a:solidFill>
              <a:schemeClr val="bg1"/>
            </a:solidFill>
          </a:endParaRPr>
        </a:p>
      </dsp:txBody>
      <dsp:txXfrm>
        <a:off x="230109" y="1256279"/>
        <a:ext cx="1476034" cy="1153573"/>
      </dsp:txXfrm>
    </dsp:sp>
    <dsp:sp modelId="{8BD9E187-8A49-4431-ABDA-24EB6E80CADD}">
      <dsp:nvSpPr>
        <dsp:cNvPr id="0" name=""/>
        <dsp:cNvSpPr/>
      </dsp:nvSpPr>
      <dsp:spPr>
        <a:xfrm>
          <a:off x="194220" y="2634257"/>
          <a:ext cx="1547812" cy="1225351"/>
        </a:xfrm>
        <a:prstGeom prst="roundRect">
          <a:avLst>
            <a:gd name="adj" fmla="val 10000"/>
          </a:avLst>
        </a:prstGeom>
        <a:solidFill>
          <a:srgbClr val="BB228C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/>
            <a:t>100%</a:t>
          </a:r>
          <a:endParaRPr lang="pt-BR" sz="3400" kern="1200" dirty="0"/>
        </a:p>
      </dsp:txBody>
      <dsp:txXfrm>
        <a:off x="230109" y="2670146"/>
        <a:ext cx="1476034" cy="1153573"/>
      </dsp:txXfrm>
    </dsp:sp>
    <dsp:sp modelId="{2B10946E-861C-45A3-88BB-1CFA48BF0535}">
      <dsp:nvSpPr>
        <dsp:cNvPr id="0" name=""/>
        <dsp:cNvSpPr/>
      </dsp:nvSpPr>
      <dsp:spPr>
        <a:xfrm>
          <a:off x="2080617" y="0"/>
          <a:ext cx="1934765" cy="4064000"/>
        </a:xfrm>
        <a:prstGeom prst="roundRect">
          <a:avLst>
            <a:gd name="adj" fmla="val 10000"/>
          </a:avLst>
        </a:prstGeom>
        <a:solidFill>
          <a:srgbClr val="5192AA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>
              <a:solidFill>
                <a:schemeClr val="bg1"/>
              </a:solidFill>
            </a:rPr>
            <a:t>Parte Hospitalar</a:t>
          </a:r>
          <a:endParaRPr lang="pt-BR" sz="2500" b="1" kern="1200" dirty="0">
            <a:solidFill>
              <a:schemeClr val="bg1"/>
            </a:solidFill>
          </a:endParaRPr>
        </a:p>
      </dsp:txBody>
      <dsp:txXfrm>
        <a:off x="2080617" y="0"/>
        <a:ext cx="1934765" cy="1219200"/>
      </dsp:txXfrm>
    </dsp:sp>
    <dsp:sp modelId="{1D94E116-7562-4175-882E-AB004813D335}">
      <dsp:nvSpPr>
        <dsp:cNvPr id="0" name=""/>
        <dsp:cNvSpPr/>
      </dsp:nvSpPr>
      <dsp:spPr>
        <a:xfrm>
          <a:off x="2274093" y="1220390"/>
          <a:ext cx="1547812" cy="1225351"/>
        </a:xfrm>
        <a:prstGeom prst="roundRect">
          <a:avLst>
            <a:gd name="adj" fmla="val 10000"/>
          </a:avLst>
        </a:prstGeom>
        <a:solidFill>
          <a:srgbClr val="D24E44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/>
            <a:t>R$ 133,45</a:t>
          </a:r>
          <a:endParaRPr lang="pt-BR" sz="3400" kern="1200" dirty="0"/>
        </a:p>
      </dsp:txBody>
      <dsp:txXfrm>
        <a:off x="2309982" y="1256279"/>
        <a:ext cx="1476034" cy="1153573"/>
      </dsp:txXfrm>
    </dsp:sp>
    <dsp:sp modelId="{2770BEDF-C5DC-4A20-A380-EB1E4F333F9B}">
      <dsp:nvSpPr>
        <dsp:cNvPr id="0" name=""/>
        <dsp:cNvSpPr/>
      </dsp:nvSpPr>
      <dsp:spPr>
        <a:xfrm>
          <a:off x="2274093" y="2634257"/>
          <a:ext cx="1547812" cy="1225351"/>
        </a:xfrm>
        <a:prstGeom prst="roundRect">
          <a:avLst>
            <a:gd name="adj" fmla="val 10000"/>
          </a:avLst>
        </a:prstGeom>
        <a:solidFill>
          <a:srgbClr val="BB228C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/>
            <a:t>37,07%</a:t>
          </a:r>
          <a:endParaRPr lang="pt-BR" sz="3400" kern="1200" dirty="0"/>
        </a:p>
      </dsp:txBody>
      <dsp:txXfrm>
        <a:off x="2309982" y="2670146"/>
        <a:ext cx="1476034" cy="1153573"/>
      </dsp:txXfrm>
    </dsp:sp>
    <dsp:sp modelId="{464B9E89-5962-4696-93A0-D72C8447E58B}">
      <dsp:nvSpPr>
        <dsp:cNvPr id="0" name=""/>
        <dsp:cNvSpPr/>
      </dsp:nvSpPr>
      <dsp:spPr>
        <a:xfrm>
          <a:off x="4160490" y="0"/>
          <a:ext cx="1934765" cy="4064000"/>
        </a:xfrm>
        <a:prstGeom prst="roundRect">
          <a:avLst>
            <a:gd name="adj" fmla="val 10000"/>
          </a:avLst>
        </a:prstGeom>
        <a:solidFill>
          <a:srgbClr val="5192AA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>
              <a:solidFill>
                <a:schemeClr val="bg1"/>
              </a:solidFill>
            </a:rPr>
            <a:t>Parte Ambulatorial</a:t>
          </a:r>
          <a:endParaRPr lang="pt-BR" sz="2500" b="1" kern="1200" dirty="0">
            <a:solidFill>
              <a:schemeClr val="bg1"/>
            </a:solidFill>
          </a:endParaRPr>
        </a:p>
      </dsp:txBody>
      <dsp:txXfrm>
        <a:off x="4160490" y="0"/>
        <a:ext cx="1934765" cy="1219200"/>
      </dsp:txXfrm>
    </dsp:sp>
    <dsp:sp modelId="{3CD207CC-88F5-4552-97D0-DFC66BE9A8C5}">
      <dsp:nvSpPr>
        <dsp:cNvPr id="0" name=""/>
        <dsp:cNvSpPr/>
      </dsp:nvSpPr>
      <dsp:spPr>
        <a:xfrm>
          <a:off x="4353966" y="1220390"/>
          <a:ext cx="1547812" cy="1225351"/>
        </a:xfrm>
        <a:prstGeom prst="roundRect">
          <a:avLst>
            <a:gd name="adj" fmla="val 10000"/>
          </a:avLst>
        </a:prstGeom>
        <a:solidFill>
          <a:srgbClr val="D24E44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/>
            <a:t>R$ 226,55</a:t>
          </a:r>
          <a:endParaRPr lang="pt-BR" sz="3400" kern="1200" dirty="0"/>
        </a:p>
      </dsp:txBody>
      <dsp:txXfrm>
        <a:off x="4389855" y="1256279"/>
        <a:ext cx="1476034" cy="1153573"/>
      </dsp:txXfrm>
    </dsp:sp>
    <dsp:sp modelId="{86516B71-064F-46EF-A005-AFAFD32E5CE4}">
      <dsp:nvSpPr>
        <dsp:cNvPr id="0" name=""/>
        <dsp:cNvSpPr/>
      </dsp:nvSpPr>
      <dsp:spPr>
        <a:xfrm>
          <a:off x="4353966" y="2634257"/>
          <a:ext cx="1547812" cy="1225351"/>
        </a:xfrm>
        <a:prstGeom prst="roundRect">
          <a:avLst>
            <a:gd name="adj" fmla="val 10000"/>
          </a:avLst>
        </a:prstGeom>
        <a:solidFill>
          <a:srgbClr val="BB228C"/>
        </a:solidFill>
        <a:ln w="12700" cap="flat" cmpd="sng" algn="ctr">
          <a:noFill/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400" kern="1200" dirty="0" smtClean="0"/>
            <a:t>62,93%</a:t>
          </a:r>
          <a:endParaRPr lang="pt-BR" sz="3400" kern="1200" dirty="0"/>
        </a:p>
      </dsp:txBody>
      <dsp:txXfrm>
        <a:off x="4389855" y="2670146"/>
        <a:ext cx="1476034" cy="11535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7F736-8A31-48AE-9348-5295FDA210A4}">
      <dsp:nvSpPr>
        <dsp:cNvPr id="0" name=""/>
        <dsp:cNvSpPr/>
      </dsp:nvSpPr>
      <dsp:spPr>
        <a:xfrm rot="16200000">
          <a:off x="60961" y="-56619"/>
          <a:ext cx="4064000" cy="4177239"/>
        </a:xfrm>
        <a:prstGeom prst="flowChartManualOperation">
          <a:avLst/>
        </a:prstGeom>
        <a:gradFill rotWithShape="0">
          <a:gsLst>
            <a:gs pos="0">
              <a:srgbClr val="7030A0"/>
            </a:gs>
            <a:gs pos="50000">
              <a:srgbClr val="89238E"/>
            </a:gs>
            <a:gs pos="100000">
              <a:srgbClr val="D61B6B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47650" tIns="0" rIns="246212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900" b="1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rPr>
            <a:t>Compartilhando Riscos </a:t>
          </a:r>
          <a:br>
            <a:rPr lang="pt-BR" sz="3900" b="1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rPr>
          </a:br>
          <a:r>
            <a:rPr lang="pt-BR" sz="3900" b="1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rPr>
            <a:t>Planos de Saúde</a:t>
          </a:r>
          <a:endParaRPr lang="pt-BR" sz="3900" kern="1200"/>
        </a:p>
      </dsp:txBody>
      <dsp:txXfrm rot="5400000">
        <a:off x="4342" y="812800"/>
        <a:ext cx="4177239" cy="2438400"/>
      </dsp:txXfrm>
    </dsp:sp>
    <dsp:sp modelId="{66E7935C-E803-4C15-994B-C47D84AF1460}">
      <dsp:nvSpPr>
        <dsp:cNvPr id="0" name=""/>
        <dsp:cNvSpPr/>
      </dsp:nvSpPr>
      <dsp:spPr>
        <a:xfrm rot="16200000">
          <a:off x="4551494" y="-56619"/>
          <a:ext cx="4064000" cy="4177239"/>
        </a:xfrm>
        <a:prstGeom prst="flowChartManualOperation">
          <a:avLst/>
        </a:prstGeom>
        <a:gradFill rotWithShape="0">
          <a:gsLst>
            <a:gs pos="0">
              <a:srgbClr val="D61B6B"/>
            </a:gs>
            <a:gs pos="50000">
              <a:srgbClr val="89238E"/>
            </a:gs>
            <a:gs pos="100000">
              <a:srgbClr val="692082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47650" tIns="0" rIns="246212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900" b="1" u="sng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 </a:t>
          </a:r>
          <a:r>
            <a:rPr lang="pt-BR" sz="3900" b="1" u="sng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PRÊMIO </a:t>
          </a:r>
          <a:r>
            <a:rPr lang="pt-BR" sz="3900" b="1" u="sng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É PROPORCIONAL AO </a:t>
          </a:r>
          <a:r>
            <a:rPr lang="pt-BR" sz="3900" b="1" u="sng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RISCO!</a:t>
          </a:r>
          <a:endParaRPr lang="pt-BR" sz="3900" kern="1200" dirty="0">
            <a:solidFill>
              <a:schemeClr val="bg1"/>
            </a:solidFill>
          </a:endParaRPr>
        </a:p>
      </dsp:txBody>
      <dsp:txXfrm rot="5400000">
        <a:off x="4494875" y="812800"/>
        <a:ext cx="4177239" cy="243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24C79-A91F-4E8F-82D8-3386EE28292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4C1EC-06CE-4560-8670-6D25514E109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6240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167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777758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71069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220661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872865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84827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9294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0476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79096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24286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32750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727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673810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0C36114-14F1-4502-BF59-5416F74FBDD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1CAC428-71E6-489A-B58A-B5EF591D11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70834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237591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177516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71147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833544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2025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73932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019661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94932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2952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276630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900114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09815C7-1C9C-4F03-AF6C-B2D9167FF72B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72BA8138-59EA-49D5-A4B2-4D99E26797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988952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9366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70258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19166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185815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273434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44564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89885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1624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65795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236942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888209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875419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079239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906826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42019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902336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538678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592612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5303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501674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516139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367798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20842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792991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43310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34692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309315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906953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440705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541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48704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86692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83216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12672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695696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23320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91260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614641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100348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4858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3532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269582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858461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816614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82260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108890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26321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836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759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402948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13205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157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732574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88669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669650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73225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375162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736019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304790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D6A431B-B1DF-4521-8303-00867D8CC9BE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E5C0DEC-E717-4BE8-BBF9-EAF325E6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53728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171940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6548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2755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668339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420019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146332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33078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657608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82445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233820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855666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6FCA71-6E79-4FB9-8A06-5CF2F8C150AA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1BCDFF5-ABC3-4C2D-A2DC-40648CC5DA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667110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63886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597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189754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292103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591635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88777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096227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706052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873845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053674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370882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EE5EF18-D4F5-4BBA-8317-E8A3EE1C79F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85B855B-39ED-423B-8697-EF35877DE69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812058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371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31" y="2155392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3480955"/>
            <a:ext cx="7886700" cy="269600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  <a:lvl2pPr>
              <a:defRPr sz="2800">
                <a:solidFill>
                  <a:schemeClr val="bg1"/>
                </a:solidFill>
                <a:latin typeface="Trebuchet MS" panose="020B0603020202020204" pitchFamily="34" charset="0"/>
              </a:defRPr>
            </a:lvl2pPr>
            <a:lvl3pPr>
              <a:defRPr sz="2800">
                <a:solidFill>
                  <a:schemeClr val="bg1"/>
                </a:solidFill>
                <a:latin typeface="Trebuchet MS" panose="020B0603020202020204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Trebuchet MS" panose="020B0603020202020204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92388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009260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03475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73735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690320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3268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2098567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507517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05774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9409939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58893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FA82305-F3DC-4BAF-9D05-5276B7EF462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6D6F41-68DC-4C8C-A495-39AEDB89BA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516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1398430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896509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92107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7026202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2496307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8616504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287270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3715474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5050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839872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001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DFDD2C8-C383-4759-BF2E-A5BCE8A62BA0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F705405-D39F-4857-AC1C-26F13213A5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674187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DCD13C-B3B4-48AC-A468-A5DB0713FB8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8F55915-B436-4171-BBBA-2FDC19D294F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38393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2823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4896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73941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2417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99913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87101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1671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27716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0678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3711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3368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1E64443-F9C4-4175-A326-BB9776A1476F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4D5D8A9-40C5-428E-8B22-39F0520432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08715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69429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96635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41724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266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8074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876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00142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7658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41572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70878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4505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D5005BE-4361-4214-846E-887C7017DA52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19A8D26-DFC3-476A-BB6B-68DF54D384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15848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08306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69475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9655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1834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77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73371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296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17907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70747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6219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7621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402320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8869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8027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612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2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60503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418558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79863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7299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57342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0482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311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895F694D-67E6-4B24-80ED-5AFE1A5C9D0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5488D3D-E0A7-4077-8CA4-9714E020AD9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00141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973000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37806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835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490750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438438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798540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8537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820413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1545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14257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1355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F0CD7FC-E822-4985-A4BD-3FC6573F4E04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79F2511-8F0C-4556-B7AA-05826C76EB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2683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8854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30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52675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74258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747992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2464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09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73851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2215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36106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66829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7725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906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3697B2-B7B0-4886-8508-075FB4F38FCD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F9CF99-C2F3-4549-AAFD-0AC3500C39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81060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428120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064454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433009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92313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14214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960546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1828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64545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924335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626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6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microsoft.com/office/2007/relationships/hdphoto" Target="../media/hdphoto1.wdp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223" y="503388"/>
            <a:ext cx="2045490" cy="437694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839" y="275103"/>
            <a:ext cx="1986600" cy="679626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23" y="275102"/>
            <a:ext cx="3189030" cy="8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69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8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32709"/>
            <a:ext cx="4241308" cy="3936436"/>
          </a:xfrm>
          <a:prstGeom prst="rect">
            <a:avLst/>
          </a:prstGeom>
        </p:spPr>
      </p:pic>
      <p:cxnSp>
        <p:nvCxnSpPr>
          <p:cNvPr id="10" name="Conector reto 9"/>
          <p:cNvCxnSpPr/>
          <p:nvPr/>
        </p:nvCxnSpPr>
        <p:spPr>
          <a:xfrm>
            <a:off x="4659086" y="1532709"/>
            <a:ext cx="0" cy="38928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24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7"/>
          <a:stretch/>
        </p:blipFill>
        <p:spPr>
          <a:xfrm>
            <a:off x="6679474" y="0"/>
            <a:ext cx="2464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15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7"/>
          <a:stretch/>
        </p:blipFill>
        <p:spPr>
          <a:xfrm rot="10800000">
            <a:off x="0" y="0"/>
            <a:ext cx="2464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7"/>
          <a:stretch/>
        </p:blipFill>
        <p:spPr>
          <a:xfrm rot="5400000">
            <a:off x="3612642" y="1326642"/>
            <a:ext cx="1918717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68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7"/>
          <a:stretch/>
        </p:blipFill>
        <p:spPr>
          <a:xfrm rot="16200000">
            <a:off x="3612640" y="-3617934"/>
            <a:ext cx="1918717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0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Resultado de imagem para compartilhamento de riscos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41" r="-254" b="66500"/>
          <a:stretch/>
        </p:blipFill>
        <p:spPr bwMode="auto">
          <a:xfrm>
            <a:off x="8189109" y="0"/>
            <a:ext cx="504056" cy="216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Resultado de imagem para compartilhamento de riscos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41" r="-254" b="66500"/>
          <a:stretch/>
        </p:blipFill>
        <p:spPr bwMode="auto">
          <a:xfrm>
            <a:off x="8666555" y="0"/>
            <a:ext cx="504056" cy="216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m para compartilhamento de risco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4" y="764704"/>
            <a:ext cx="914400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7"/>
          <a:stretch/>
        </p:blipFill>
        <p:spPr>
          <a:xfrm rot="16200000">
            <a:off x="3612639" y="-3612642"/>
            <a:ext cx="1918717" cy="914400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60859"/>
            <a:ext cx="2045490" cy="437694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055528"/>
            <a:ext cx="1986600" cy="67962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883485"/>
            <a:ext cx="3189030" cy="8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2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teligÃªncia Artificial na saÃºde permite que mÃ¡quinas exerÃ§am funÃ§Ãµes clÃ­nicas e de gestÃ£o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5819"/>
          <a:stretch/>
        </p:blipFill>
        <p:spPr bwMode="auto">
          <a:xfrm>
            <a:off x="1411016" y="1243059"/>
            <a:ext cx="7697488" cy="56149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47"/>
          <a:stretch/>
        </p:blipFill>
        <p:spPr>
          <a:xfrm>
            <a:off x="6679474" y="0"/>
            <a:ext cx="2464526" cy="6858000"/>
          </a:xfrm>
          <a:prstGeom prst="rect">
            <a:avLst/>
          </a:prstGeom>
        </p:spPr>
      </p:pic>
      <p:pic>
        <p:nvPicPr>
          <p:cNvPr id="4" name="Picture 2" descr="InteligÃªncia Artificial na saÃºde permite que mÃ¡quinas exerÃ§am funÃ§Ãµes clÃ­nicas e de gestÃ£o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169"/>
          <a:stretch/>
        </p:blipFill>
        <p:spPr bwMode="auto">
          <a:xfrm>
            <a:off x="-36512" y="1247964"/>
            <a:ext cx="1447528" cy="561494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627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2E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2E5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34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039"/>
            <a:ext cx="4293326" cy="526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7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1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62"/>
          <a:stretch/>
        </p:blipFill>
        <p:spPr>
          <a:xfrm>
            <a:off x="1" y="0"/>
            <a:ext cx="4574460" cy="6444343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011" y="5843687"/>
            <a:ext cx="2045490" cy="43769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10" y="5615402"/>
            <a:ext cx="1986600" cy="67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341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9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Resultado de imagem para gestao de clinicas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6" r="7548"/>
          <a:stretch/>
        </p:blipFill>
        <p:spPr bwMode="auto">
          <a:xfrm>
            <a:off x="0" y="188640"/>
            <a:ext cx="3276872" cy="224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8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94AB5-45E5-4862-BD5F-4FE9C2309049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119B2-3C71-4511-BC3E-6AA87D52078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548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Resultado de imagem para GESTAO DE CLINICAS SAUDE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6"/>
          <a:stretch/>
        </p:blipFill>
        <p:spPr bwMode="auto">
          <a:xfrm>
            <a:off x="-1517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03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839" y="275103"/>
            <a:ext cx="1986600" cy="67962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223" y="503388"/>
            <a:ext cx="2045490" cy="43769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23" y="275102"/>
            <a:ext cx="3189030" cy="8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4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84DDA-49E6-4E88-94E0-27339BDF1B37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838FE-477C-47FC-97A7-84DD7BB782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044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BD3FE-E516-4A8D-B9DF-F4F5A26C5003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01795-E8ED-441F-B78C-10BA95FB3D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55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1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1.jpeg"/><Relationship Id="rId7" Type="http://schemas.openxmlformats.org/officeDocument/2006/relationships/diagramColors" Target="../diagrams/colors2.xml"/><Relationship Id="rId12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1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24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23.png"/><Relationship Id="rId4" Type="http://schemas.openxmlformats.org/officeDocument/2006/relationships/diagramData" Target="../diagrams/data2.xml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www.linkedin.com/in/gilson-de-souza-lima-83528678?lipi=urn:li:page:d_flagship3_profile_view_base_contact_details;jkkYcYu7Q6uSJMyzqX3YAA==" TargetMode="External"/><Relationship Id="rId1" Type="http://schemas.openxmlformats.org/officeDocument/2006/relationships/slideLayout" Target="../slideLayouts/slideLayout216.xml"/><Relationship Id="rId6" Type="http://schemas.openxmlformats.org/officeDocument/2006/relationships/image" Target="../media/image4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35496" y="476672"/>
            <a:ext cx="3168352" cy="7200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t-BR" sz="4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RISCOS</a:t>
            </a:r>
            <a:endParaRPr lang="pt-BR" sz="4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50700" y="0"/>
            <a:ext cx="5112568" cy="648072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4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COMPARTILHANDO </a:t>
            </a:r>
            <a:endParaRPr lang="pt-BR" sz="4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3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99592" y="260648"/>
            <a:ext cx="8244408" cy="132556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Compartilhando Riscos </a:t>
            </a:r>
            <a:r>
              <a:rPr lang="pt-BR" sz="4000" b="1" dirty="0" smtClean="0">
                <a:solidFill>
                  <a:srgbClr val="692082"/>
                </a:solidFill>
                <a:latin typeface="Trebuchet MS" panose="020B0603020202020204" pitchFamily="34" charset="0"/>
              </a:rPr>
              <a:t/>
            </a:r>
            <a:br>
              <a:rPr lang="pt-BR" sz="4000" b="1" dirty="0" smtClean="0">
                <a:solidFill>
                  <a:srgbClr val="692082"/>
                </a:solidFill>
                <a:latin typeface="Trebuchet MS" panose="020B0603020202020204" pitchFamily="34" charset="0"/>
              </a:rPr>
            </a:br>
            <a:r>
              <a:rPr lang="pt-BR" sz="4000" b="1" dirty="0" smtClean="0">
                <a:solidFill>
                  <a:srgbClr val="692082"/>
                </a:solidFill>
                <a:latin typeface="Trebuchet MS" panose="020B0603020202020204" pitchFamily="34" charset="0"/>
              </a:rPr>
              <a:t>(</a:t>
            </a: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COSSEGURO)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136525" y="2736850"/>
            <a:ext cx="9007475" cy="2289175"/>
          </a:xfrm>
          <a:prstGeom prst="rect">
            <a:avLst/>
          </a:prstGeom>
        </p:spPr>
        <p:txBody>
          <a:bodyPr/>
          <a:lstStyle/>
          <a:p>
            <a:r>
              <a:rPr lang="pt-BR" sz="2400" dirty="0">
                <a:solidFill>
                  <a:schemeClr val="bg1"/>
                </a:solidFill>
                <a:latin typeface="Trebuchet MS" panose="020B0603020202020204" pitchFamily="34" charset="0"/>
              </a:rPr>
              <a:t>É</a:t>
            </a:r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 </a:t>
            </a:r>
            <a:r>
              <a:rPr lang="pt-BR" sz="2400" dirty="0">
                <a:solidFill>
                  <a:schemeClr val="bg1"/>
                </a:solidFill>
                <a:latin typeface="Trebuchet MS" panose="020B0603020202020204" pitchFamily="34" charset="0"/>
              </a:rPr>
              <a:t>um seguro realizado por duas ou mais seguradoras referente ao mesmo risco. </a:t>
            </a:r>
            <a:endParaRPr lang="pt-BR" sz="5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Objetiva a redução </a:t>
            </a:r>
            <a:r>
              <a:rPr lang="pt-BR" sz="2400" dirty="0">
                <a:solidFill>
                  <a:schemeClr val="bg1"/>
                </a:solidFill>
                <a:latin typeface="Trebuchet MS" panose="020B0603020202020204" pitchFamily="34" charset="0"/>
              </a:rPr>
              <a:t>um perigo de grandes dimensões em responsabilidades menores, de modo que cada seguradora assuma a responsabilidade por uma parte do montante</a:t>
            </a:r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96037" y="4752528"/>
            <a:ext cx="7135202" cy="14263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Cada um deles será responsável por uma parte do total segurado e por uma parte proporcional do prêmio.</a:t>
            </a:r>
            <a:endParaRPr lang="pt-BR" sz="24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3078" name="Picture 6" descr="Resultado de imagem para SEGUR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1555229" cy="155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62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Resultado de imagem para OBJE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80649">
            <a:off x="7032429" y="21517"/>
            <a:ext cx="2442960" cy="211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120680" cy="132556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Compartilhando Riscos </a:t>
            </a:r>
            <a:b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</a:br>
            <a:r>
              <a:rPr lang="pt-BR" sz="4000" dirty="0">
                <a:solidFill>
                  <a:srgbClr val="692082"/>
                </a:solidFill>
                <a:latin typeface="Trebuchet MS" panose="020B0603020202020204" pitchFamily="34" charset="0"/>
              </a:rPr>
              <a:t>Objetivos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123728" y="2132856"/>
            <a:ext cx="6840760" cy="4351338"/>
          </a:xfrm>
          <a:prstGeom prst="rect">
            <a:avLst/>
          </a:prstGeom>
        </p:spPr>
        <p:txBody>
          <a:bodyPr/>
          <a:lstStyle/>
          <a:p>
            <a:endParaRPr lang="pt-BR" dirty="0" smtClean="0">
              <a:solidFill>
                <a:srgbClr val="78238E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pt-BR" dirty="0" smtClean="0">
                <a:solidFill>
                  <a:srgbClr val="78238E"/>
                </a:solidFill>
                <a:latin typeface="Trebuchet MS" panose="020B0603020202020204" pitchFamily="34" charset="0"/>
              </a:rPr>
              <a:t>Preservar a estabilidade das operadoras em caso de sinistros de alto valor, garantindo a sustentabilidade da operadora menor.</a:t>
            </a:r>
          </a:p>
          <a:p>
            <a:endParaRPr lang="pt-BR" dirty="0" smtClean="0">
              <a:solidFill>
                <a:srgbClr val="78238E"/>
              </a:solidFill>
              <a:latin typeface="Trebuchet MS" panose="020B0603020202020204" pitchFamily="34" charset="0"/>
            </a:endParaRPr>
          </a:p>
          <a:p>
            <a:r>
              <a:rPr lang="pt-BR" dirty="0" smtClean="0">
                <a:solidFill>
                  <a:srgbClr val="78238E"/>
                </a:solidFill>
                <a:latin typeface="Trebuchet MS" panose="020B0603020202020204" pitchFamily="34" charset="0"/>
              </a:rPr>
              <a:t>Divisão de riscos de acordo com a capacidade de cada operadora.</a:t>
            </a:r>
            <a:endParaRPr lang="pt-BR" dirty="0">
              <a:solidFill>
                <a:srgbClr val="78238E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2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m para cossegur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27" b="99683" l="135" r="99324">
                        <a14:foregroundMark x1="6486" y1="25714" x2="89730" y2="24762"/>
                        <a14:foregroundMark x1="135" y1="60952" x2="42162" y2="99683"/>
                        <a14:foregroundMark x1="71892" y1="86667" x2="96216" y2="61270"/>
                        <a14:foregroundMark x1="41622" y1="11429" x2="54595" y2="10476"/>
                        <a14:foregroundMark x1="42027" y1="9524" x2="54865" y2="9524"/>
                        <a14:backgroundMark x1="541" y1="13968" x2="19459" y2="0"/>
                        <a14:backgroundMark x1="16081" y1="13968" x2="28378" y2="0"/>
                        <a14:backgroundMark x1="21757" y1="13968" x2="37973" y2="0"/>
                        <a14:backgroundMark x1="31892" y1="12381" x2="41486" y2="0"/>
                        <a14:backgroundMark x1="36892" y1="10159" x2="44189" y2="0"/>
                        <a14:backgroundMark x1="91351" y1="97143" x2="99865" y2="83492"/>
                        <a14:backgroundMark x1="81622" y1="97460" x2="99865" y2="78095"/>
                        <a14:backgroundMark x1="76081" y1="97778" x2="99865" y2="73651"/>
                        <a14:backgroundMark x1="676" y1="14603" x2="28378" y2="16190"/>
                        <a14:backgroundMark x1="31081" y1="15873" x2="37027" y2="11429"/>
                        <a14:backgroundMark x1="45270" y1="1905" x2="99865" y2="2540"/>
                        <a14:backgroundMark x1="58514" y1="7302" x2="99730" y2="7302"/>
                        <a14:backgroundMark x1="405" y1="18095" x2="32432" y2="18095"/>
                        <a14:backgroundMark x1="1486" y1="19683" x2="33243" y2="19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647081" cy="465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ipse 2"/>
          <p:cNvSpPr/>
          <p:nvPr/>
        </p:nvSpPr>
        <p:spPr>
          <a:xfrm>
            <a:off x="5292080" y="4725144"/>
            <a:ext cx="4176464" cy="252028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757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59632" y="332656"/>
            <a:ext cx="7668344" cy="132556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Compartilhando Riscos </a:t>
            </a:r>
            <a:b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</a:b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Planos de Saúde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38597525"/>
              </p:ext>
            </p:extLst>
          </p:nvPr>
        </p:nvGraphicFramePr>
        <p:xfrm>
          <a:off x="2843808" y="2060848"/>
          <a:ext cx="5262500" cy="3708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Resultado de imagem para custo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50" b="94375" l="3443" r="97027">
                        <a14:foregroundMark x1="66980" y1="45417" x2="94679" y2="58750"/>
                        <a14:foregroundMark x1="97027" y1="55833" x2="92958" y2="64375"/>
                        <a14:foregroundMark x1="7042" y1="90000" x2="60407" y2="90417"/>
                        <a14:foregroundMark x1="8764" y1="88750" x2="18936" y2="71250"/>
                        <a14:foregroundMark x1="6103" y1="91042" x2="7668" y2="87083"/>
                        <a14:backgroundMark x1="46948" y1="46875" x2="45696" y2="441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73216"/>
            <a:ext cx="2435382" cy="182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2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239206"/>
            <a:ext cx="5103564" cy="3462122"/>
          </a:xfrm>
          <a:prstGeom prst="rect">
            <a:avLst/>
          </a:prstGeom>
        </p:spPr>
      </p:pic>
      <p:pic>
        <p:nvPicPr>
          <p:cNvPr id="2056" name="Picture 8" descr="Resultado de imagem para analise de prec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4" r="4443"/>
          <a:stretch/>
        </p:blipFill>
        <p:spPr bwMode="auto">
          <a:xfrm>
            <a:off x="5371432" y="1916832"/>
            <a:ext cx="3305024" cy="444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-252536" y="116632"/>
            <a:ext cx="5580112" cy="132556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PREÇO DO PRODUTO</a:t>
            </a:r>
            <a:endParaRPr lang="pt-B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85794217"/>
              </p:ext>
            </p:extLst>
          </p:nvPr>
        </p:nvGraphicFramePr>
        <p:xfrm>
          <a:off x="10180371" y="121823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6536" y="2276872"/>
            <a:ext cx="5004223" cy="3394732"/>
          </a:xfrm>
          <a:prstGeom prst="rect">
            <a:avLst/>
          </a:prstGeom>
        </p:spPr>
      </p:pic>
      <p:grpSp>
        <p:nvGrpSpPr>
          <p:cNvPr id="4" name="Agrupar 3"/>
          <p:cNvGrpSpPr/>
          <p:nvPr/>
        </p:nvGrpSpPr>
        <p:grpSpPr>
          <a:xfrm>
            <a:off x="654668" y="1916832"/>
            <a:ext cx="4752528" cy="1452242"/>
            <a:chOff x="611560" y="2198843"/>
            <a:chExt cx="7171390" cy="2388346"/>
          </a:xfrm>
        </p:grpSpPr>
        <p:pic>
          <p:nvPicPr>
            <p:cNvPr id="2053" name="Picture 5" descr="Resultado de imagem para PRECO DO PRODUTOS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2198843"/>
              <a:ext cx="4845918" cy="2388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Imagem 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36096" y="2198843"/>
              <a:ext cx="2346854" cy="2346854"/>
            </a:xfrm>
            <a:prstGeom prst="rect">
              <a:avLst/>
            </a:prstGeom>
          </p:spPr>
        </p:pic>
      </p:grpSp>
      <p:pic>
        <p:nvPicPr>
          <p:cNvPr id="2058" name="Picture 10" descr="Resultado de imagem para $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798" y="47238"/>
            <a:ext cx="732175" cy="73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7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22657">
            <a:off x="4927553" y="5134877"/>
            <a:ext cx="4211231" cy="2023921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481322636"/>
              </p:ext>
            </p:extLst>
          </p:nvPr>
        </p:nvGraphicFramePr>
        <p:xfrm>
          <a:off x="251520" y="1628800"/>
          <a:ext cx="86764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573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6732240" cy="132556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Compartilhando Riscos </a:t>
            </a:r>
            <a:b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</a:br>
            <a:r>
              <a:rPr lang="pt-BR" sz="4000" b="1" dirty="0">
                <a:solidFill>
                  <a:srgbClr val="692082"/>
                </a:solidFill>
                <a:latin typeface="Trebuchet MS" panose="020B0603020202020204" pitchFamily="34" charset="0"/>
              </a:rPr>
              <a:t>VANTAGENS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107504" y="2060848"/>
            <a:ext cx="7886700" cy="4116115"/>
          </a:xfrm>
          <a:prstGeom prst="rect">
            <a:avLst/>
          </a:prstGeom>
        </p:spPr>
        <p:txBody>
          <a:bodyPr/>
          <a:lstStyle/>
          <a:p>
            <a:endParaRPr lang="pt-BR" dirty="0" smtClean="0"/>
          </a:p>
          <a:p>
            <a:r>
              <a:rPr lang="pt-BR" dirty="0" smtClean="0">
                <a:solidFill>
                  <a:srgbClr val="78238E"/>
                </a:solidFill>
                <a:latin typeface="Trebuchet MS" panose="020B0603020202020204" pitchFamily="34" charset="0"/>
              </a:rPr>
              <a:t>Sai </a:t>
            </a:r>
            <a:r>
              <a:rPr lang="pt-BR" dirty="0">
                <a:solidFill>
                  <a:srgbClr val="78238E"/>
                </a:solidFill>
                <a:latin typeface="Trebuchet MS" panose="020B0603020202020204" pitchFamily="34" charset="0"/>
              </a:rPr>
              <a:t>do dualismo operadora x prestadora</a:t>
            </a:r>
          </a:p>
          <a:p>
            <a:r>
              <a:rPr lang="pt-BR" dirty="0">
                <a:solidFill>
                  <a:srgbClr val="78238E"/>
                </a:solidFill>
                <a:latin typeface="Trebuchet MS" panose="020B0603020202020204" pitchFamily="34" charset="0"/>
              </a:rPr>
              <a:t>Permite assumir riscos de acordo com a capacidade financeira de cada operadora</a:t>
            </a:r>
          </a:p>
          <a:p>
            <a:r>
              <a:rPr lang="pt-BR" dirty="0">
                <a:solidFill>
                  <a:srgbClr val="78238E"/>
                </a:solidFill>
                <a:latin typeface="Trebuchet MS" panose="020B0603020202020204" pitchFamily="34" charset="0"/>
              </a:rPr>
              <a:t>Diminui reservas técnicas</a:t>
            </a:r>
          </a:p>
          <a:p>
            <a:r>
              <a:rPr lang="pt-BR" sz="3200" b="1" dirty="0">
                <a:solidFill>
                  <a:srgbClr val="78238E"/>
                </a:solidFill>
                <a:latin typeface="Trebuchet MS" panose="020B0603020202020204" pitchFamily="34" charset="0"/>
              </a:rPr>
              <a:t>Garante a</a:t>
            </a:r>
            <a:r>
              <a:rPr lang="pt-BR" sz="2000" b="1" dirty="0">
                <a:solidFill>
                  <a:srgbClr val="78238E"/>
                </a:solidFill>
                <a:latin typeface="Trebuchet MS" panose="020B0603020202020204" pitchFamily="34" charset="0"/>
              </a:rPr>
              <a:t> </a:t>
            </a:r>
            <a:r>
              <a:rPr lang="pt-BR" sz="3200" b="1" dirty="0" smtClean="0">
                <a:solidFill>
                  <a:srgbClr val="78238E"/>
                </a:solidFill>
                <a:latin typeface="Trebuchet MS" panose="020B0603020202020204" pitchFamily="34" charset="0"/>
              </a:rPr>
              <a:t>SUSTENTABILIDADE</a:t>
            </a:r>
            <a:endParaRPr lang="pt-BR" sz="3200" b="1" dirty="0">
              <a:solidFill>
                <a:srgbClr val="78238E"/>
              </a:solidFill>
              <a:latin typeface="Trebuchet MS" panose="020B0603020202020204" pitchFamily="34" charset="0"/>
            </a:endParaRPr>
          </a:p>
          <a:p>
            <a:endParaRPr lang="pt-BR" dirty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252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069313" y="4314788"/>
            <a:ext cx="43029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u="sng" dirty="0">
                <a:solidFill>
                  <a:srgbClr val="4034B0"/>
                </a:solidFill>
                <a:latin typeface="Trebuchet MS" panose="020B0603020202020204" pitchFamily="34" charset="0"/>
                <a:hlinkClick r:id="rId2"/>
              </a:rPr>
              <a:t>linkedin.com/in/gilson-de-souza-lima-83528678</a:t>
            </a:r>
            <a:endParaRPr lang="pt-BR" sz="1400" dirty="0">
              <a:latin typeface="Trebuchet MS" panose="020B0603020202020204" pitchFamily="34" charset="0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69965" y="2730612"/>
            <a:ext cx="4355976" cy="1229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t-BR" sz="2400" b="1" dirty="0" smtClean="0">
                <a:solidFill>
                  <a:srgbClr val="5B5C65"/>
                </a:solidFill>
                <a:latin typeface="Trebuchet MS" panose="020B0603020202020204" pitchFamily="34" charset="0"/>
              </a:rPr>
              <a:t>Dr. Gilson de Souza Lima</a:t>
            </a:r>
          </a:p>
          <a:p>
            <a:pPr>
              <a:lnSpc>
                <a:spcPct val="110000"/>
              </a:lnSpc>
            </a:pPr>
            <a:r>
              <a:rPr lang="pt-BR" sz="1600" dirty="0" smtClean="0">
                <a:solidFill>
                  <a:srgbClr val="5B5C65"/>
                </a:solidFill>
                <a:latin typeface="Trebuchet MS" panose="020B0603020202020204" pitchFamily="34" charset="0"/>
              </a:rPr>
              <a:t>Diretor </a:t>
            </a:r>
            <a:r>
              <a:rPr lang="pt-BR" sz="1600" dirty="0">
                <a:solidFill>
                  <a:srgbClr val="5B5C65"/>
                </a:solidFill>
                <a:latin typeface="Trebuchet MS" panose="020B0603020202020204" pitchFamily="34" charset="0"/>
              </a:rPr>
              <a:t>Administrativo e</a:t>
            </a:r>
            <a:r>
              <a:rPr lang="pt-BR" sz="1600" dirty="0" smtClean="0">
                <a:solidFill>
                  <a:srgbClr val="5B5C65"/>
                </a:solidFill>
                <a:latin typeface="Trebuchet MS" panose="020B0603020202020204" pitchFamily="34" charset="0"/>
              </a:rPr>
              <a:t> Operacional</a:t>
            </a:r>
          </a:p>
          <a:p>
            <a:pPr>
              <a:lnSpc>
                <a:spcPct val="110000"/>
              </a:lnSpc>
            </a:pPr>
            <a:r>
              <a:rPr lang="pt-BR" sz="1600" dirty="0" smtClean="0">
                <a:solidFill>
                  <a:srgbClr val="5B5C65"/>
                </a:solidFill>
                <a:latin typeface="Trebuchet MS" panose="020B0603020202020204" pitchFamily="34" charset="0"/>
              </a:rPr>
              <a:t>Unimed Federação Rio</a:t>
            </a:r>
            <a:endParaRPr lang="pt-BR" sz="1600" dirty="0">
              <a:solidFill>
                <a:srgbClr val="5B5C65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4644008" y="2060848"/>
            <a:ext cx="4248472" cy="618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t-BR" sz="2600" b="1" dirty="0" smtClean="0">
                <a:solidFill>
                  <a:srgbClr val="00995D"/>
                </a:solidFill>
                <a:latin typeface="Trebuchet MS" panose="020B0603020202020204" pitchFamily="34" charset="0"/>
              </a:rPr>
              <a:t>Obrigado!</a:t>
            </a:r>
            <a:endParaRPr lang="pt-BR" sz="2600" b="1" dirty="0">
              <a:solidFill>
                <a:srgbClr val="00995D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059049" y="4602820"/>
            <a:ext cx="3898696" cy="53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t-BR" sz="1600" dirty="0" smtClean="0">
                <a:solidFill>
                  <a:srgbClr val="5B5C65"/>
                </a:solidFill>
                <a:latin typeface="Trebuchet MS" panose="020B0603020202020204" pitchFamily="34" charset="0"/>
              </a:rPr>
              <a:t>(21) 98743-0127</a:t>
            </a:r>
            <a:endParaRPr lang="pt-BR" sz="1600" dirty="0">
              <a:solidFill>
                <a:srgbClr val="5B5C65"/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281" y="4314788"/>
            <a:ext cx="409381" cy="356178"/>
          </a:xfrm>
          <a:prstGeom prst="rect">
            <a:avLst/>
          </a:prstGeom>
        </p:spPr>
      </p:pic>
      <p:pic>
        <p:nvPicPr>
          <p:cNvPr id="2050" name="Picture 2" descr="Resultado de imagem para emai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411" y="3887273"/>
            <a:ext cx="417016" cy="41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033817" y="3810732"/>
            <a:ext cx="4355976" cy="531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t-BR" sz="1600" dirty="0" smtClean="0">
                <a:solidFill>
                  <a:srgbClr val="5B5C65"/>
                </a:solidFill>
                <a:latin typeface="Trebuchet MS" panose="020B0603020202020204" pitchFamily="34" charset="0"/>
              </a:rPr>
              <a:t>gilsonlima@unimedrj.coop.br</a:t>
            </a:r>
            <a:endParaRPr lang="pt-BR" sz="1600" dirty="0">
              <a:solidFill>
                <a:srgbClr val="5B5C65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2" name="Picture 4" descr="Resultado de imagem para whatsap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87352"/>
            <a:ext cx="591532" cy="59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817" y="438868"/>
            <a:ext cx="3189030" cy="8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suerj_2019_forum_atuarial_contabil_financeiro_regulacao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3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4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5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8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3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7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4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7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8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6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2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9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1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template_suerj_2019_forum_atuarial_contabil_financeiro_regulacao</Template>
  <TotalTime>3948</TotalTime>
  <Words>187</Words>
  <Application>Microsoft Office PowerPoint</Application>
  <PresentationFormat>Apresentação na tela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20</vt:i4>
      </vt:variant>
      <vt:variant>
        <vt:lpstr>Títulos de slides</vt:lpstr>
      </vt:variant>
      <vt:variant>
        <vt:i4>9</vt:i4>
      </vt:variant>
    </vt:vector>
  </HeadingPairs>
  <TitlesOfParts>
    <vt:vector size="33" baseType="lpstr">
      <vt:lpstr>Arial</vt:lpstr>
      <vt:lpstr>Calibri</vt:lpstr>
      <vt:lpstr>Calibri Light</vt:lpstr>
      <vt:lpstr>Trebuchet MS</vt:lpstr>
      <vt:lpstr>template_suerj_2019_forum_atuarial_contabil_financeiro_regulacao</vt:lpstr>
      <vt:lpstr>17_Personalizar design</vt:lpstr>
      <vt:lpstr>16_Personalizar design</vt:lpstr>
      <vt:lpstr>12_Personalizar design</vt:lpstr>
      <vt:lpstr>9_Personalizar design</vt:lpstr>
      <vt:lpstr>11_Personalizar design</vt:lpstr>
      <vt:lpstr>Personalizar design</vt:lpstr>
      <vt:lpstr>5_Personalizar design</vt:lpstr>
      <vt:lpstr>6_Personalizar design</vt:lpstr>
      <vt:lpstr>1_Personalizar design</vt:lpstr>
      <vt:lpstr>2_Personalizar design</vt:lpstr>
      <vt:lpstr>10_Personalizar design</vt:lpstr>
      <vt:lpstr>13_Personalizar design</vt:lpstr>
      <vt:lpstr>14_Personalizar design</vt:lpstr>
      <vt:lpstr>15_Personalizar design</vt:lpstr>
      <vt:lpstr>18_Personalizar design</vt:lpstr>
      <vt:lpstr>3_Personalizar design</vt:lpstr>
      <vt:lpstr>7_Personalizar design</vt:lpstr>
      <vt:lpstr>4_Personalizar design</vt:lpstr>
      <vt:lpstr>8_Personalizar design</vt:lpstr>
      <vt:lpstr>RISCOS</vt:lpstr>
      <vt:lpstr>Compartilhando Riscos  (COSSEGURO)</vt:lpstr>
      <vt:lpstr>Compartilhando Riscos  Objetivos</vt:lpstr>
      <vt:lpstr>Apresentação do PowerPoint</vt:lpstr>
      <vt:lpstr>Compartilhando Riscos  Planos de Saúde</vt:lpstr>
      <vt:lpstr>Apresentação do PowerPoint</vt:lpstr>
      <vt:lpstr>Apresentação do PowerPoint</vt:lpstr>
      <vt:lpstr>Compartilhando Riscos  VANTAGENS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 DE SAÚDE</dc:title>
  <dc:creator>Gilson Lima</dc:creator>
  <cp:lastModifiedBy>Work</cp:lastModifiedBy>
  <cp:revision>125</cp:revision>
  <dcterms:created xsi:type="dcterms:W3CDTF">2018-12-16T11:47:49Z</dcterms:created>
  <dcterms:modified xsi:type="dcterms:W3CDTF">2019-09-12T17:06:56Z</dcterms:modified>
</cp:coreProperties>
</file>